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56" r:id="rId5"/>
    <p:sldId id="259" r:id="rId6"/>
    <p:sldId id="293" r:id="rId7"/>
    <p:sldId id="290" r:id="rId8"/>
    <p:sldId id="292" r:id="rId9"/>
    <p:sldId id="291" r:id="rId10"/>
    <p:sldId id="299" r:id="rId11"/>
    <p:sldId id="283" r:id="rId12"/>
    <p:sldId id="286" r:id="rId13"/>
    <p:sldId id="261" r:id="rId14"/>
    <p:sldId id="270" r:id="rId15"/>
    <p:sldId id="294" r:id="rId16"/>
    <p:sldId id="280" r:id="rId17"/>
    <p:sldId id="265" r:id="rId18"/>
    <p:sldId id="295" r:id="rId19"/>
    <p:sldId id="296" r:id="rId20"/>
    <p:sldId id="266" r:id="rId21"/>
    <p:sldId id="275" r:id="rId22"/>
    <p:sldId id="276" r:id="rId23"/>
    <p:sldId id="277" r:id="rId24"/>
    <p:sldId id="297" r:id="rId25"/>
    <p:sldId id="278" r:id="rId26"/>
    <p:sldId id="279" r:id="rId27"/>
    <p:sldId id="29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Weaver" initials="RW" lastIdx="1" clrIdx="0">
    <p:extLst>
      <p:ext uri="{19B8F6BF-5375-455C-9EA6-DF929625EA0E}">
        <p15:presenceInfo xmlns:p15="http://schemas.microsoft.com/office/powerpoint/2012/main" userId="S::Rick.Weaver@mcul.org::110a939b-97c2-4ede-a89e-de9e5ee237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C1E8-EB55-421B-89D7-CD9419602053}" v="16" dt="2020-06-16T16:55:17.819"/>
    <p1510:client id="{591183B6-1D26-418C-905E-A2872BF40E10}" v="37" dt="2020-06-12T17:01:18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Lietz" userId="S::anthony.lietz@cusolutionsgroup.com::3fd31cb7-24fc-4d37-b83d-080aba5bff61" providerId="AD" clId="Web-{0E4AC1E8-EB55-421B-89D7-CD9419602053}"/>
    <pc:docChg chg="modSld">
      <pc:chgData name="Anthony Lietz" userId="S::anthony.lietz@cusolutionsgroup.com::3fd31cb7-24fc-4d37-b83d-080aba5bff61" providerId="AD" clId="Web-{0E4AC1E8-EB55-421B-89D7-CD9419602053}" dt="2020-06-16T16:55:17.819" v="15" actId="1076"/>
      <pc:docMkLst>
        <pc:docMk/>
      </pc:docMkLst>
      <pc:sldChg chg="modSp">
        <pc:chgData name="Anthony Lietz" userId="S::anthony.lietz@cusolutionsgroup.com::3fd31cb7-24fc-4d37-b83d-080aba5bff61" providerId="AD" clId="Web-{0E4AC1E8-EB55-421B-89D7-CD9419602053}" dt="2020-06-16T16:53:46.270" v="2" actId="1076"/>
        <pc:sldMkLst>
          <pc:docMk/>
          <pc:sldMk cId="4141460421" sldId="259"/>
        </pc:sldMkLst>
        <pc:spChg chg="mod">
          <ac:chgData name="Anthony Lietz" userId="S::anthony.lietz@cusolutionsgroup.com::3fd31cb7-24fc-4d37-b83d-080aba5bff61" providerId="AD" clId="Web-{0E4AC1E8-EB55-421B-89D7-CD9419602053}" dt="2020-06-16T16:53:46.270" v="2" actId="1076"/>
          <ac:spMkLst>
            <pc:docMk/>
            <pc:sldMk cId="4141460421" sldId="259"/>
            <ac:spMk id="3" creationId="{9D972372-4ECE-486F-9794-309A38341ADC}"/>
          </ac:spMkLst>
        </pc:spChg>
      </pc:sldChg>
      <pc:sldChg chg="modSp">
        <pc:chgData name="Anthony Lietz" userId="S::anthony.lietz@cusolutionsgroup.com::3fd31cb7-24fc-4d37-b83d-080aba5bff61" providerId="AD" clId="Web-{0E4AC1E8-EB55-421B-89D7-CD9419602053}" dt="2020-06-16T16:54:52.928" v="11" actId="1076"/>
        <pc:sldMkLst>
          <pc:docMk/>
          <pc:sldMk cId="2193454740" sldId="283"/>
        </pc:sldMkLst>
        <pc:spChg chg="mod">
          <ac:chgData name="Anthony Lietz" userId="S::anthony.lietz@cusolutionsgroup.com::3fd31cb7-24fc-4d37-b83d-080aba5bff61" providerId="AD" clId="Web-{0E4AC1E8-EB55-421B-89D7-CD9419602053}" dt="2020-06-16T16:54:52.928" v="11" actId="1076"/>
          <ac:spMkLst>
            <pc:docMk/>
            <pc:sldMk cId="2193454740" sldId="283"/>
            <ac:spMk id="2" creationId="{E84D3B73-01C5-4477-8843-FB129CD04197}"/>
          </ac:spMkLst>
        </pc:spChg>
      </pc:sldChg>
      <pc:sldChg chg="modSp">
        <pc:chgData name="Anthony Lietz" userId="S::anthony.lietz@cusolutionsgroup.com::3fd31cb7-24fc-4d37-b83d-080aba5bff61" providerId="AD" clId="Web-{0E4AC1E8-EB55-421B-89D7-CD9419602053}" dt="2020-06-16T16:55:17.819" v="15" actId="1076"/>
        <pc:sldMkLst>
          <pc:docMk/>
          <pc:sldMk cId="994086433" sldId="286"/>
        </pc:sldMkLst>
        <pc:spChg chg="mod">
          <ac:chgData name="Anthony Lietz" userId="S::anthony.lietz@cusolutionsgroup.com::3fd31cb7-24fc-4d37-b83d-080aba5bff61" providerId="AD" clId="Web-{0E4AC1E8-EB55-421B-89D7-CD9419602053}" dt="2020-06-16T16:55:05.684" v="12" actId="1076"/>
          <ac:spMkLst>
            <pc:docMk/>
            <pc:sldMk cId="994086433" sldId="286"/>
            <ac:spMk id="9" creationId="{CA4AF17D-5F98-4C37-B4E1-3947FF24A349}"/>
          </ac:spMkLst>
        </pc:spChg>
        <pc:grpChg chg="mod">
          <ac:chgData name="Anthony Lietz" userId="S::anthony.lietz@cusolutionsgroup.com::3fd31cb7-24fc-4d37-b83d-080aba5bff61" providerId="AD" clId="Web-{0E4AC1E8-EB55-421B-89D7-CD9419602053}" dt="2020-06-16T16:55:17.819" v="15" actId="1076"/>
          <ac:grpSpMkLst>
            <pc:docMk/>
            <pc:sldMk cId="994086433" sldId="286"/>
            <ac:grpSpMk id="12" creationId="{8CE0FB87-579D-4A2B-A393-4BBAA109AB07}"/>
          </ac:grpSpMkLst>
        </pc:grpChg>
        <pc:picChg chg="mod">
          <ac:chgData name="Anthony Lietz" userId="S::anthony.lietz@cusolutionsgroup.com::3fd31cb7-24fc-4d37-b83d-080aba5bff61" providerId="AD" clId="Web-{0E4AC1E8-EB55-421B-89D7-CD9419602053}" dt="2020-06-16T16:55:10.038" v="13" actId="1076"/>
          <ac:picMkLst>
            <pc:docMk/>
            <pc:sldMk cId="994086433" sldId="286"/>
            <ac:picMk id="6" creationId="{B362DDFD-00B5-4850-A0DB-494BDA84AAEF}"/>
          </ac:picMkLst>
        </pc:picChg>
        <pc:picChg chg="mod">
          <ac:chgData name="Anthony Lietz" userId="S::anthony.lietz@cusolutionsgroup.com::3fd31cb7-24fc-4d37-b83d-080aba5bff61" providerId="AD" clId="Web-{0E4AC1E8-EB55-421B-89D7-CD9419602053}" dt="2020-06-16T16:55:14.460" v="14" actId="1076"/>
          <ac:picMkLst>
            <pc:docMk/>
            <pc:sldMk cId="994086433" sldId="286"/>
            <ac:picMk id="8" creationId="{AD627F3F-B8E7-425D-BF31-BB6A1026809A}"/>
          </ac:picMkLst>
        </pc:picChg>
      </pc:sldChg>
      <pc:sldChg chg="modSp">
        <pc:chgData name="Anthony Lietz" userId="S::anthony.lietz@cusolutionsgroup.com::3fd31cb7-24fc-4d37-b83d-080aba5bff61" providerId="AD" clId="Web-{0E4AC1E8-EB55-421B-89D7-CD9419602053}" dt="2020-06-16T16:53:56.129" v="3" actId="1076"/>
        <pc:sldMkLst>
          <pc:docMk/>
          <pc:sldMk cId="1450136503" sldId="290"/>
        </pc:sldMkLst>
        <pc:spChg chg="mod">
          <ac:chgData name="Anthony Lietz" userId="S::anthony.lietz@cusolutionsgroup.com::3fd31cb7-24fc-4d37-b83d-080aba5bff61" providerId="AD" clId="Web-{0E4AC1E8-EB55-421B-89D7-CD9419602053}" dt="2020-06-16T16:53:56.129" v="3" actId="1076"/>
          <ac:spMkLst>
            <pc:docMk/>
            <pc:sldMk cId="1450136503" sldId="290"/>
            <ac:spMk id="3" creationId="{9D972372-4ECE-486F-9794-309A38341ADC}"/>
          </ac:spMkLst>
        </pc:spChg>
      </pc:sldChg>
      <pc:sldChg chg="modSp">
        <pc:chgData name="Anthony Lietz" userId="S::anthony.lietz@cusolutionsgroup.com::3fd31cb7-24fc-4d37-b83d-080aba5bff61" providerId="AD" clId="Web-{0E4AC1E8-EB55-421B-89D7-CD9419602053}" dt="2020-06-16T16:54:31.005" v="9" actId="1076"/>
        <pc:sldMkLst>
          <pc:docMk/>
          <pc:sldMk cId="3142189921" sldId="291"/>
        </pc:sldMkLst>
        <pc:spChg chg="mod">
          <ac:chgData name="Anthony Lietz" userId="S::anthony.lietz@cusolutionsgroup.com::3fd31cb7-24fc-4d37-b83d-080aba5bff61" providerId="AD" clId="Web-{0E4AC1E8-EB55-421B-89D7-CD9419602053}" dt="2020-06-16T16:54:31.005" v="9" actId="1076"/>
          <ac:spMkLst>
            <pc:docMk/>
            <pc:sldMk cId="3142189921" sldId="291"/>
            <ac:spMk id="2" creationId="{E84D3B73-01C5-4477-8843-FB129CD04197}"/>
          </ac:spMkLst>
        </pc:spChg>
        <pc:picChg chg="mod">
          <ac:chgData name="Anthony Lietz" userId="S::anthony.lietz@cusolutionsgroup.com::3fd31cb7-24fc-4d37-b83d-080aba5bff61" providerId="AD" clId="Web-{0E4AC1E8-EB55-421B-89D7-CD9419602053}" dt="2020-06-16T16:54:26.177" v="8" actId="1076"/>
          <ac:picMkLst>
            <pc:docMk/>
            <pc:sldMk cId="3142189921" sldId="291"/>
            <ac:picMk id="5" creationId="{1A90E21E-2F15-4357-ADD1-71218F391D46}"/>
          </ac:picMkLst>
        </pc:picChg>
      </pc:sldChg>
      <pc:sldChg chg="modSp">
        <pc:chgData name="Anthony Lietz" userId="S::anthony.lietz@cusolutionsgroup.com::3fd31cb7-24fc-4d37-b83d-080aba5bff61" providerId="AD" clId="Web-{0E4AC1E8-EB55-421B-89D7-CD9419602053}" dt="2020-06-16T16:54:10.661" v="5" actId="1076"/>
        <pc:sldMkLst>
          <pc:docMk/>
          <pc:sldMk cId="3537894398" sldId="292"/>
        </pc:sldMkLst>
        <pc:spChg chg="mod">
          <ac:chgData name="Anthony Lietz" userId="S::anthony.lietz@cusolutionsgroup.com::3fd31cb7-24fc-4d37-b83d-080aba5bff61" providerId="AD" clId="Web-{0E4AC1E8-EB55-421B-89D7-CD9419602053}" dt="2020-06-16T16:54:10.661" v="5" actId="1076"/>
          <ac:spMkLst>
            <pc:docMk/>
            <pc:sldMk cId="3537894398" sldId="292"/>
            <ac:spMk id="3" creationId="{9D972372-4ECE-486F-9794-309A38341ADC}"/>
          </ac:spMkLst>
        </pc:spChg>
      </pc:sldChg>
      <pc:sldChg chg="modSp">
        <pc:chgData name="Anthony Lietz" userId="S::anthony.lietz@cusolutionsgroup.com::3fd31cb7-24fc-4d37-b83d-080aba5bff61" providerId="AD" clId="Web-{0E4AC1E8-EB55-421B-89D7-CD9419602053}" dt="2020-06-16T16:54:02.942" v="4" actId="1076"/>
        <pc:sldMkLst>
          <pc:docMk/>
          <pc:sldMk cId="3430928900" sldId="293"/>
        </pc:sldMkLst>
        <pc:spChg chg="mod">
          <ac:chgData name="Anthony Lietz" userId="S::anthony.lietz@cusolutionsgroup.com::3fd31cb7-24fc-4d37-b83d-080aba5bff61" providerId="AD" clId="Web-{0E4AC1E8-EB55-421B-89D7-CD9419602053}" dt="2020-06-16T16:54:02.942" v="4" actId="1076"/>
          <ac:spMkLst>
            <pc:docMk/>
            <pc:sldMk cId="3430928900" sldId="293"/>
            <ac:spMk id="3" creationId="{9D972372-4ECE-486F-9794-309A38341ADC}"/>
          </ac:spMkLst>
        </pc:spChg>
      </pc:sldChg>
      <pc:sldChg chg="modSp">
        <pc:chgData name="Anthony Lietz" userId="S::anthony.lietz@cusolutionsgroup.com::3fd31cb7-24fc-4d37-b83d-080aba5bff61" providerId="AD" clId="Web-{0E4AC1E8-EB55-421B-89D7-CD9419602053}" dt="2020-06-16T16:54:40.553" v="10" actId="1076"/>
        <pc:sldMkLst>
          <pc:docMk/>
          <pc:sldMk cId="4027401718" sldId="299"/>
        </pc:sldMkLst>
        <pc:spChg chg="mod">
          <ac:chgData name="Anthony Lietz" userId="S::anthony.lietz@cusolutionsgroup.com::3fd31cb7-24fc-4d37-b83d-080aba5bff61" providerId="AD" clId="Web-{0E4AC1E8-EB55-421B-89D7-CD9419602053}" dt="2020-06-16T16:54:40.553" v="10" actId="1076"/>
          <ac:spMkLst>
            <pc:docMk/>
            <pc:sldMk cId="4027401718" sldId="299"/>
            <ac:spMk id="2" creationId="{E84D3B73-01C5-4477-8843-FB129CD04197}"/>
          </ac:spMkLst>
        </pc:spChg>
      </pc:sldChg>
    </pc:docChg>
  </pc:docChgLst>
  <pc:docChgLst>
    <pc:chgData name="Rick Weaver" userId="110a939b-97c2-4ede-a89e-de9e5ee2377a" providerId="ADAL" clId="{591183B6-1D26-418C-905E-A2872BF40E10}"/>
    <pc:docChg chg="undo custSel addSld delSld modSld sldOrd">
      <pc:chgData name="Rick Weaver" userId="110a939b-97c2-4ede-a89e-de9e5ee2377a" providerId="ADAL" clId="{591183B6-1D26-418C-905E-A2872BF40E10}" dt="2020-06-12T17:02:52.353" v="5151" actId="14100"/>
      <pc:docMkLst>
        <pc:docMk/>
      </pc:docMkLst>
      <pc:sldChg chg="modSp mod">
        <pc:chgData name="Rick Weaver" userId="110a939b-97c2-4ede-a89e-de9e5ee2377a" providerId="ADAL" clId="{591183B6-1D26-418C-905E-A2872BF40E10}" dt="2020-06-12T15:14:41.683" v="3" actId="20577"/>
        <pc:sldMkLst>
          <pc:docMk/>
          <pc:sldMk cId="2385119978" sldId="256"/>
        </pc:sldMkLst>
        <pc:spChg chg="mod">
          <ac:chgData name="Rick Weaver" userId="110a939b-97c2-4ede-a89e-de9e5ee2377a" providerId="ADAL" clId="{591183B6-1D26-418C-905E-A2872BF40E10}" dt="2020-06-12T15:14:41.683" v="3" actId="20577"/>
          <ac:spMkLst>
            <pc:docMk/>
            <pc:sldMk cId="2385119978" sldId="256"/>
            <ac:spMk id="2" creationId="{FC7EAC10-23EE-4C9F-AA13-EBBAC6C72E58}"/>
          </ac:spMkLst>
        </pc:spChg>
      </pc:sldChg>
      <pc:sldChg chg="modSp del mod">
        <pc:chgData name="Rick Weaver" userId="110a939b-97c2-4ede-a89e-de9e5ee2377a" providerId="ADAL" clId="{591183B6-1D26-418C-905E-A2872BF40E10}" dt="2020-06-12T15:42:20.066" v="8" actId="47"/>
        <pc:sldMkLst>
          <pc:docMk/>
          <pc:sldMk cId="3036745000" sldId="258"/>
        </pc:sldMkLst>
        <pc:spChg chg="mod">
          <ac:chgData name="Rick Weaver" userId="110a939b-97c2-4ede-a89e-de9e5ee2377a" providerId="ADAL" clId="{591183B6-1D26-418C-905E-A2872BF40E10}" dt="2020-06-12T15:41:44.228" v="7" actId="20577"/>
          <ac:spMkLst>
            <pc:docMk/>
            <pc:sldMk cId="3036745000" sldId="258"/>
            <ac:spMk id="4" creationId="{0D8A3711-F1C2-4B29-A217-35EE200224F2}"/>
          </ac:spMkLst>
        </pc:spChg>
      </pc:sldChg>
      <pc:sldChg chg="modSp add del mod">
        <pc:chgData name="Rick Weaver" userId="110a939b-97c2-4ede-a89e-de9e5ee2377a" providerId="ADAL" clId="{591183B6-1D26-418C-905E-A2872BF40E10}" dt="2020-06-12T15:54:46.684" v="1067" actId="403"/>
        <pc:sldMkLst>
          <pc:docMk/>
          <pc:sldMk cId="4141460421" sldId="259"/>
        </pc:sldMkLst>
        <pc:spChg chg="mod">
          <ac:chgData name="Rick Weaver" userId="110a939b-97c2-4ede-a89e-de9e5ee2377a" providerId="ADAL" clId="{591183B6-1D26-418C-905E-A2872BF40E10}" dt="2020-06-12T15:54:46.684" v="1067" actId="403"/>
          <ac:spMkLst>
            <pc:docMk/>
            <pc:sldMk cId="4141460421" sldId="259"/>
            <ac:spMk id="3" creationId="{9D972372-4ECE-486F-9794-309A38341ADC}"/>
          </ac:spMkLst>
        </pc:spChg>
      </pc:sldChg>
      <pc:sldChg chg="modSp mod">
        <pc:chgData name="Rick Weaver" userId="110a939b-97c2-4ede-a89e-de9e5ee2377a" providerId="ADAL" clId="{591183B6-1D26-418C-905E-A2872BF40E10}" dt="2020-06-12T16:15:45.676" v="2096" actId="20577"/>
        <pc:sldMkLst>
          <pc:docMk/>
          <pc:sldMk cId="2337688330" sldId="261"/>
        </pc:sldMkLst>
        <pc:spChg chg="mod">
          <ac:chgData name="Rick Weaver" userId="110a939b-97c2-4ede-a89e-de9e5ee2377a" providerId="ADAL" clId="{591183B6-1D26-418C-905E-A2872BF40E10}" dt="2020-06-12T16:15:45.676" v="2096" actId="20577"/>
          <ac:spMkLst>
            <pc:docMk/>
            <pc:sldMk cId="2337688330" sldId="261"/>
            <ac:spMk id="9" creationId="{CA4AF17D-5F98-4C37-B4E1-3947FF24A349}"/>
          </ac:spMkLst>
        </pc:spChg>
      </pc:sldChg>
      <pc:sldChg chg="del">
        <pc:chgData name="Rick Weaver" userId="110a939b-97c2-4ede-a89e-de9e5ee2377a" providerId="ADAL" clId="{591183B6-1D26-418C-905E-A2872BF40E10}" dt="2020-06-12T16:49:24.964" v="4264" actId="47"/>
        <pc:sldMkLst>
          <pc:docMk/>
          <pc:sldMk cId="3032702103" sldId="262"/>
        </pc:sldMkLst>
      </pc:sldChg>
      <pc:sldChg chg="del">
        <pc:chgData name="Rick Weaver" userId="110a939b-97c2-4ede-a89e-de9e5ee2377a" providerId="ADAL" clId="{591183B6-1D26-418C-905E-A2872BF40E10}" dt="2020-06-12T16:27:08.774" v="3035" actId="47"/>
        <pc:sldMkLst>
          <pc:docMk/>
          <pc:sldMk cId="583818555" sldId="264"/>
        </pc:sldMkLst>
      </pc:sldChg>
      <pc:sldChg chg="addSp delSp modSp mod">
        <pc:chgData name="Rick Weaver" userId="110a939b-97c2-4ede-a89e-de9e5ee2377a" providerId="ADAL" clId="{591183B6-1D26-418C-905E-A2872BF40E10}" dt="2020-06-12T16:32:47.671" v="3597" actId="1076"/>
        <pc:sldMkLst>
          <pc:docMk/>
          <pc:sldMk cId="1597596706" sldId="265"/>
        </pc:sldMkLst>
        <pc:spChg chg="mod">
          <ac:chgData name="Rick Weaver" userId="110a939b-97c2-4ede-a89e-de9e5ee2377a" providerId="ADAL" clId="{591183B6-1D26-418C-905E-A2872BF40E10}" dt="2020-06-12T16:27:50.753" v="3119" actId="20577"/>
          <ac:spMkLst>
            <pc:docMk/>
            <pc:sldMk cId="1597596706" sldId="265"/>
            <ac:spMk id="4" creationId="{043B610C-890C-4AEB-A5E3-439C3FE86A4F}"/>
          </ac:spMkLst>
        </pc:spChg>
        <pc:spChg chg="add mod">
          <ac:chgData name="Rick Weaver" userId="110a939b-97c2-4ede-a89e-de9e5ee2377a" providerId="ADAL" clId="{591183B6-1D26-418C-905E-A2872BF40E10}" dt="2020-06-12T16:32:47.671" v="3597" actId="1076"/>
          <ac:spMkLst>
            <pc:docMk/>
            <pc:sldMk cId="1597596706" sldId="265"/>
            <ac:spMk id="5" creationId="{821A4B96-E8FB-4B2D-8BC2-5592648E17FE}"/>
          </ac:spMkLst>
        </pc:spChg>
        <pc:picChg chg="del">
          <ac:chgData name="Rick Weaver" userId="110a939b-97c2-4ede-a89e-de9e5ee2377a" providerId="ADAL" clId="{591183B6-1D26-418C-905E-A2872BF40E10}" dt="2020-06-12T16:27:12.733" v="3036" actId="478"/>
          <ac:picMkLst>
            <pc:docMk/>
            <pc:sldMk cId="1597596706" sldId="265"/>
            <ac:picMk id="27" creationId="{18022B24-FD0E-4E50-B648-6BBA23DA4F1A}"/>
          </ac:picMkLst>
        </pc:picChg>
      </pc:sldChg>
      <pc:sldChg chg="addSp delSp modSp mod">
        <pc:chgData name="Rick Weaver" userId="110a939b-97c2-4ede-a89e-de9e5ee2377a" providerId="ADAL" clId="{591183B6-1D26-418C-905E-A2872BF40E10}" dt="2020-06-12T16:39:24.983" v="3812" actId="14100"/>
        <pc:sldMkLst>
          <pc:docMk/>
          <pc:sldMk cId="4086698671" sldId="266"/>
        </pc:sldMkLst>
        <pc:spChg chg="add del mod">
          <ac:chgData name="Rick Weaver" userId="110a939b-97c2-4ede-a89e-de9e5ee2377a" providerId="ADAL" clId="{591183B6-1D26-418C-905E-A2872BF40E10}" dt="2020-06-12T16:34:10.336" v="3629" actId="478"/>
          <ac:spMkLst>
            <pc:docMk/>
            <pc:sldMk cId="4086698671" sldId="266"/>
            <ac:spMk id="3" creationId="{F8CD82E6-7FD3-400C-B9B8-4646F5B70E3E}"/>
          </ac:spMkLst>
        </pc:spChg>
        <pc:spChg chg="mod">
          <ac:chgData name="Rick Weaver" userId="110a939b-97c2-4ede-a89e-de9e5ee2377a" providerId="ADAL" clId="{591183B6-1D26-418C-905E-A2872BF40E10}" dt="2020-06-12T16:39:24.983" v="3812" actId="14100"/>
          <ac:spMkLst>
            <pc:docMk/>
            <pc:sldMk cId="4086698671" sldId="266"/>
            <ac:spMk id="13" creationId="{AE35E21D-C31D-4936-811A-62A0BF509B06}"/>
          </ac:spMkLst>
        </pc:spChg>
        <pc:spChg chg="del">
          <ac:chgData name="Rick Weaver" userId="110a939b-97c2-4ede-a89e-de9e5ee2377a" providerId="ADAL" clId="{591183B6-1D26-418C-905E-A2872BF40E10}" dt="2020-06-12T16:34:11.873" v="3630" actId="478"/>
          <ac:spMkLst>
            <pc:docMk/>
            <pc:sldMk cId="4086698671" sldId="266"/>
            <ac:spMk id="16" creationId="{5F17BDFC-EE1B-4CEA-9015-7FDFF4F2491A}"/>
          </ac:spMkLst>
        </pc:spChg>
        <pc:spChg chg="mod">
          <ac:chgData name="Rick Weaver" userId="110a939b-97c2-4ede-a89e-de9e5ee2377a" providerId="ADAL" clId="{591183B6-1D26-418C-905E-A2872BF40E10}" dt="2020-06-12T16:39:13.850" v="3807"/>
          <ac:spMkLst>
            <pc:docMk/>
            <pc:sldMk cId="4086698671" sldId="266"/>
            <ac:spMk id="20" creationId="{5B60D0AF-B26E-41E8-B9DF-55452978E01B}"/>
          </ac:spMkLst>
        </pc:spChg>
        <pc:picChg chg="del">
          <ac:chgData name="Rick Weaver" userId="110a939b-97c2-4ede-a89e-de9e5ee2377a" providerId="ADAL" clId="{591183B6-1D26-418C-905E-A2872BF40E10}" dt="2020-06-12T16:34:05.375" v="3628" actId="478"/>
          <ac:picMkLst>
            <pc:docMk/>
            <pc:sldMk cId="4086698671" sldId="266"/>
            <ac:picMk id="4" creationId="{82FF027B-AC12-4100-8DFF-EF2274D0C9BD}"/>
          </ac:picMkLst>
        </pc:picChg>
        <pc:picChg chg="del">
          <ac:chgData name="Rick Weaver" userId="110a939b-97c2-4ede-a89e-de9e5ee2377a" providerId="ADAL" clId="{591183B6-1D26-418C-905E-A2872BF40E10}" dt="2020-06-12T16:34:12.657" v="3631" actId="478"/>
          <ac:picMkLst>
            <pc:docMk/>
            <pc:sldMk cId="4086698671" sldId="266"/>
            <ac:picMk id="2050" creationId="{417020E5-1F8D-4DA8-9A7A-43E743C2C312}"/>
          </ac:picMkLst>
        </pc:picChg>
      </pc:sldChg>
      <pc:sldChg chg="addSp delSp modSp mod">
        <pc:chgData name="Rick Weaver" userId="110a939b-97c2-4ede-a89e-de9e5ee2377a" providerId="ADAL" clId="{591183B6-1D26-418C-905E-A2872BF40E10}" dt="2020-06-12T16:49:33.225" v="4266" actId="14100"/>
        <pc:sldMkLst>
          <pc:docMk/>
          <pc:sldMk cId="3258781389" sldId="270"/>
        </pc:sldMkLst>
        <pc:spChg chg="add mod">
          <ac:chgData name="Rick Weaver" userId="110a939b-97c2-4ede-a89e-de9e5ee2377a" providerId="ADAL" clId="{591183B6-1D26-418C-905E-A2872BF40E10}" dt="2020-06-12T16:49:33.225" v="4266" actId="14100"/>
          <ac:spMkLst>
            <pc:docMk/>
            <pc:sldMk cId="3258781389" sldId="270"/>
            <ac:spMk id="4" creationId="{9A3DA9DE-2CA2-4356-8D62-94CC09A09F57}"/>
          </ac:spMkLst>
        </pc:spChg>
        <pc:picChg chg="del">
          <ac:chgData name="Rick Weaver" userId="110a939b-97c2-4ede-a89e-de9e5ee2377a" providerId="ADAL" clId="{591183B6-1D26-418C-905E-A2872BF40E10}" dt="2020-06-12T16:46:02.108" v="3832" actId="478"/>
          <ac:picMkLst>
            <pc:docMk/>
            <pc:sldMk cId="3258781389" sldId="270"/>
            <ac:picMk id="10" creationId="{1108EBBE-397A-4004-99E5-58D4374F0DE9}"/>
          </ac:picMkLst>
        </pc:picChg>
      </pc:sldChg>
      <pc:sldChg chg="del">
        <pc:chgData name="Rick Weaver" userId="110a939b-97c2-4ede-a89e-de9e5ee2377a" providerId="ADAL" clId="{591183B6-1D26-418C-905E-A2872BF40E10}" dt="2020-06-12T16:49:23.184" v="4263" actId="47"/>
        <pc:sldMkLst>
          <pc:docMk/>
          <pc:sldMk cId="563053489" sldId="271"/>
        </pc:sldMkLst>
      </pc:sldChg>
      <pc:sldChg chg="del">
        <pc:chgData name="Rick Weaver" userId="110a939b-97c2-4ede-a89e-de9e5ee2377a" providerId="ADAL" clId="{591183B6-1D26-418C-905E-A2872BF40E10}" dt="2020-06-12T16:16:01.767" v="2097" actId="47"/>
        <pc:sldMkLst>
          <pc:docMk/>
          <pc:sldMk cId="2173855950" sldId="272"/>
        </pc:sldMkLst>
      </pc:sldChg>
      <pc:sldChg chg="modSp mod">
        <pc:chgData name="Rick Weaver" userId="110a939b-97c2-4ede-a89e-de9e5ee2377a" providerId="ADAL" clId="{591183B6-1D26-418C-905E-A2872BF40E10}" dt="2020-06-12T16:39:07.679" v="3806"/>
        <pc:sldMkLst>
          <pc:docMk/>
          <pc:sldMk cId="2391334177" sldId="275"/>
        </pc:sldMkLst>
        <pc:spChg chg="mod">
          <ac:chgData name="Rick Weaver" userId="110a939b-97c2-4ede-a89e-de9e5ee2377a" providerId="ADAL" clId="{591183B6-1D26-418C-905E-A2872BF40E10}" dt="2020-06-12T16:39:05.616" v="3805" actId="21"/>
          <ac:spMkLst>
            <pc:docMk/>
            <pc:sldMk cId="2391334177" sldId="275"/>
            <ac:spMk id="5" creationId="{02338194-9BC8-407C-A6E5-5DC6B9435FD9}"/>
          </ac:spMkLst>
        </pc:spChg>
        <pc:spChg chg="mod">
          <ac:chgData name="Rick Weaver" userId="110a939b-97c2-4ede-a89e-de9e5ee2377a" providerId="ADAL" clId="{591183B6-1D26-418C-905E-A2872BF40E10}" dt="2020-06-12T16:39:07.679" v="3806"/>
          <ac:spMkLst>
            <pc:docMk/>
            <pc:sldMk cId="2391334177" sldId="275"/>
            <ac:spMk id="11" creationId="{EC53A85F-288E-415F-B04A-6AE84EE8D519}"/>
          </ac:spMkLst>
        </pc:spChg>
        <pc:grpChg chg="mod">
          <ac:chgData name="Rick Weaver" userId="110a939b-97c2-4ede-a89e-de9e5ee2377a" providerId="ADAL" clId="{591183B6-1D26-418C-905E-A2872BF40E10}" dt="2020-06-12T16:38:56.511" v="3803" actId="14100"/>
          <ac:grpSpMkLst>
            <pc:docMk/>
            <pc:sldMk cId="2391334177" sldId="275"/>
            <ac:grpSpMk id="8" creationId="{E4A60224-3EAB-4917-8563-4FE00F240636}"/>
          </ac:grpSpMkLst>
        </pc:grpChg>
      </pc:sldChg>
      <pc:sldChg chg="modSp mod">
        <pc:chgData name="Rick Weaver" userId="110a939b-97c2-4ede-a89e-de9e5ee2377a" providerId="ADAL" clId="{591183B6-1D26-418C-905E-A2872BF40E10}" dt="2020-06-12T16:38:42.238" v="3800" actId="1076"/>
        <pc:sldMkLst>
          <pc:docMk/>
          <pc:sldMk cId="206954081" sldId="276"/>
        </pc:sldMkLst>
        <pc:spChg chg="mod">
          <ac:chgData name="Rick Weaver" userId="110a939b-97c2-4ede-a89e-de9e5ee2377a" providerId="ADAL" clId="{591183B6-1D26-418C-905E-A2872BF40E10}" dt="2020-06-12T16:38:42.238" v="3800" actId="1076"/>
          <ac:spMkLst>
            <pc:docMk/>
            <pc:sldMk cId="206954081" sldId="276"/>
            <ac:spMk id="7" creationId="{58ABE303-E896-4E14-ADDC-129F0C664C0D}"/>
          </ac:spMkLst>
        </pc:spChg>
        <pc:spChg chg="mod">
          <ac:chgData name="Rick Weaver" userId="110a939b-97c2-4ede-a89e-de9e5ee2377a" providerId="ADAL" clId="{591183B6-1D26-418C-905E-A2872BF40E10}" dt="2020-06-12T16:38:42.238" v="3800" actId="1076"/>
          <ac:spMkLst>
            <pc:docMk/>
            <pc:sldMk cId="206954081" sldId="276"/>
            <ac:spMk id="16" creationId="{3D619993-013D-40DF-9FEE-C53802223441}"/>
          </ac:spMkLst>
        </pc:spChg>
        <pc:spChg chg="mod">
          <ac:chgData name="Rick Weaver" userId="110a939b-97c2-4ede-a89e-de9e5ee2377a" providerId="ADAL" clId="{591183B6-1D26-418C-905E-A2872BF40E10}" dt="2020-06-12T16:38:20.687" v="3794"/>
          <ac:spMkLst>
            <pc:docMk/>
            <pc:sldMk cId="206954081" sldId="276"/>
            <ac:spMk id="19" creationId="{948E083F-48DA-4306-98FC-9BE9AEC848A5}"/>
          </ac:spMkLst>
        </pc:spChg>
        <pc:picChg chg="mod">
          <ac:chgData name="Rick Weaver" userId="110a939b-97c2-4ede-a89e-de9e5ee2377a" providerId="ADAL" clId="{591183B6-1D26-418C-905E-A2872BF40E10}" dt="2020-06-12T16:38:42.238" v="3800" actId="1076"/>
          <ac:picMkLst>
            <pc:docMk/>
            <pc:sldMk cId="206954081" sldId="276"/>
            <ac:picMk id="15" creationId="{E5F7A89E-64D2-4595-BE4D-2B339F1F8D90}"/>
          </ac:picMkLst>
        </pc:picChg>
      </pc:sldChg>
      <pc:sldChg chg="addSp delSp modSp mod">
        <pc:chgData name="Rick Weaver" userId="110a939b-97c2-4ede-a89e-de9e5ee2377a" providerId="ADAL" clId="{591183B6-1D26-418C-905E-A2872BF40E10}" dt="2020-06-12T16:39:40.814" v="3814" actId="14100"/>
        <pc:sldMkLst>
          <pc:docMk/>
          <pc:sldMk cId="3570511350" sldId="277"/>
        </pc:sldMkLst>
        <pc:spChg chg="add del mod">
          <ac:chgData name="Rick Weaver" userId="110a939b-97c2-4ede-a89e-de9e5ee2377a" providerId="ADAL" clId="{591183B6-1D26-418C-905E-A2872BF40E10}" dt="2020-06-12T16:36:03.353" v="3701" actId="478"/>
          <ac:spMkLst>
            <pc:docMk/>
            <pc:sldMk cId="3570511350" sldId="277"/>
            <ac:spMk id="3" creationId="{C0607B69-218C-42B6-949F-2C97C926ED17}"/>
          </ac:spMkLst>
        </pc:spChg>
        <pc:spChg chg="mod">
          <ac:chgData name="Rick Weaver" userId="110a939b-97c2-4ede-a89e-de9e5ee2377a" providerId="ADAL" clId="{591183B6-1D26-418C-905E-A2872BF40E10}" dt="2020-06-12T16:39:40.814" v="3814" actId="14100"/>
          <ac:spMkLst>
            <pc:docMk/>
            <pc:sldMk cId="3570511350" sldId="277"/>
            <ac:spMk id="7" creationId="{58ABE303-E896-4E14-ADDC-129F0C664C0D}"/>
          </ac:spMkLst>
        </pc:spChg>
        <pc:spChg chg="mod">
          <ac:chgData name="Rick Weaver" userId="110a939b-97c2-4ede-a89e-de9e5ee2377a" providerId="ADAL" clId="{591183B6-1D26-418C-905E-A2872BF40E10}" dt="2020-06-12T16:37:54.668" v="3781"/>
          <ac:spMkLst>
            <pc:docMk/>
            <pc:sldMk cId="3570511350" sldId="277"/>
            <ac:spMk id="18" creationId="{FB9FBCE3-CB00-4783-B155-DBDAEDC0D27B}"/>
          </ac:spMkLst>
        </pc:spChg>
        <pc:picChg chg="del">
          <ac:chgData name="Rick Weaver" userId="110a939b-97c2-4ede-a89e-de9e5ee2377a" providerId="ADAL" clId="{591183B6-1D26-418C-905E-A2872BF40E10}" dt="2020-06-12T16:36:01.672" v="3700" actId="478"/>
          <ac:picMkLst>
            <pc:docMk/>
            <pc:sldMk cId="3570511350" sldId="277"/>
            <ac:picMk id="5" creationId="{A09DA8FE-FCBE-4037-B673-E55F5C6D2B12}"/>
          </ac:picMkLst>
        </pc:picChg>
        <pc:picChg chg="del">
          <ac:chgData name="Rick Weaver" userId="110a939b-97c2-4ede-a89e-de9e5ee2377a" providerId="ADAL" clId="{591183B6-1D26-418C-905E-A2872BF40E10}" dt="2020-06-12T16:36:00.840" v="3699" actId="478"/>
          <ac:picMkLst>
            <pc:docMk/>
            <pc:sldMk cId="3570511350" sldId="277"/>
            <ac:picMk id="6" creationId="{9EDB9D4A-9FE4-444F-BF74-7D58DDB1CB84}"/>
          </ac:picMkLst>
        </pc:picChg>
      </pc:sldChg>
      <pc:sldChg chg="addSp delSp modSp mod">
        <pc:chgData name="Rick Weaver" userId="110a939b-97c2-4ede-a89e-de9e5ee2377a" providerId="ADAL" clId="{591183B6-1D26-418C-905E-A2872BF40E10}" dt="2020-06-12T16:37:41.503" v="3778" actId="27636"/>
        <pc:sldMkLst>
          <pc:docMk/>
          <pc:sldMk cId="1839983543" sldId="278"/>
        </pc:sldMkLst>
        <pc:spChg chg="add del mod">
          <ac:chgData name="Rick Weaver" userId="110a939b-97c2-4ede-a89e-de9e5ee2377a" providerId="ADAL" clId="{591183B6-1D26-418C-905E-A2872BF40E10}" dt="2020-06-12T16:37:20.441" v="3768" actId="478"/>
          <ac:spMkLst>
            <pc:docMk/>
            <pc:sldMk cId="1839983543" sldId="278"/>
            <ac:spMk id="3" creationId="{34527C65-0DDC-48A1-9CD4-B518CE92AABD}"/>
          </ac:spMkLst>
        </pc:spChg>
        <pc:spChg chg="mod">
          <ac:chgData name="Rick Weaver" userId="110a939b-97c2-4ede-a89e-de9e5ee2377a" providerId="ADAL" clId="{591183B6-1D26-418C-905E-A2872BF40E10}" dt="2020-06-12T16:37:41.503" v="3778" actId="27636"/>
          <ac:spMkLst>
            <pc:docMk/>
            <pc:sldMk cId="1839983543" sldId="278"/>
            <ac:spMk id="7" creationId="{58ABE303-E896-4E14-ADDC-129F0C664C0D}"/>
          </ac:spMkLst>
        </pc:spChg>
        <pc:spChg chg="del">
          <ac:chgData name="Rick Weaver" userId="110a939b-97c2-4ede-a89e-de9e5ee2377a" providerId="ADAL" clId="{591183B6-1D26-418C-905E-A2872BF40E10}" dt="2020-06-12T16:37:17.921" v="3766" actId="478"/>
          <ac:spMkLst>
            <pc:docMk/>
            <pc:sldMk cId="1839983543" sldId="278"/>
            <ac:spMk id="11" creationId="{510F2F8A-77EE-496B-984E-23DD0B724CCF}"/>
          </ac:spMkLst>
        </pc:spChg>
        <pc:spChg chg="mod">
          <ac:chgData name="Rick Weaver" userId="110a939b-97c2-4ede-a89e-de9e5ee2377a" providerId="ADAL" clId="{591183B6-1D26-418C-905E-A2872BF40E10}" dt="2020-06-12T16:37:38.257" v="3776"/>
          <ac:spMkLst>
            <pc:docMk/>
            <pc:sldMk cId="1839983543" sldId="278"/>
            <ac:spMk id="15" creationId="{E3046753-3469-4015-A2D6-BBEB1740FCB8}"/>
          </ac:spMkLst>
        </pc:spChg>
        <pc:picChg chg="del">
          <ac:chgData name="Rick Weaver" userId="110a939b-97c2-4ede-a89e-de9e5ee2377a" providerId="ADAL" clId="{591183B6-1D26-418C-905E-A2872BF40E10}" dt="2020-06-12T16:37:18.460" v="3767" actId="478"/>
          <ac:picMkLst>
            <pc:docMk/>
            <pc:sldMk cId="1839983543" sldId="278"/>
            <ac:picMk id="10" creationId="{8A6E7C6E-F101-4535-A110-5B925EB0A980}"/>
          </ac:picMkLst>
        </pc:picChg>
      </pc:sldChg>
      <pc:sldChg chg="delSp modSp mod">
        <pc:chgData name="Rick Weaver" userId="110a939b-97c2-4ede-a89e-de9e5ee2377a" providerId="ADAL" clId="{591183B6-1D26-418C-905E-A2872BF40E10}" dt="2020-06-12T16:40:26.530" v="3823" actId="1076"/>
        <pc:sldMkLst>
          <pc:docMk/>
          <pc:sldMk cId="2144646564" sldId="279"/>
        </pc:sldMkLst>
        <pc:spChg chg="mod">
          <ac:chgData name="Rick Weaver" userId="110a939b-97c2-4ede-a89e-de9e5ee2377a" providerId="ADAL" clId="{591183B6-1D26-418C-905E-A2872BF40E10}" dt="2020-06-12T16:40:26.530" v="3823" actId="1076"/>
          <ac:spMkLst>
            <pc:docMk/>
            <pc:sldMk cId="2144646564" sldId="279"/>
            <ac:spMk id="3" creationId="{CDCF0FDC-ABA8-4E20-8456-25A173360A4D}"/>
          </ac:spMkLst>
        </pc:spChg>
        <pc:spChg chg="mod">
          <ac:chgData name="Rick Weaver" userId="110a939b-97c2-4ede-a89e-de9e5ee2377a" providerId="ADAL" clId="{591183B6-1D26-418C-905E-A2872BF40E10}" dt="2020-06-12T16:40:03.064" v="3816"/>
          <ac:spMkLst>
            <pc:docMk/>
            <pc:sldMk cId="2144646564" sldId="279"/>
            <ac:spMk id="4" creationId="{0D8A3711-F1C2-4B29-A217-35EE200224F2}"/>
          </ac:spMkLst>
        </pc:spChg>
        <pc:grpChg chg="del">
          <ac:chgData name="Rick Weaver" userId="110a939b-97c2-4ede-a89e-de9e5ee2377a" providerId="ADAL" clId="{591183B6-1D26-418C-905E-A2872BF40E10}" dt="2020-06-12T16:40:14.849" v="3818" actId="478"/>
          <ac:grpSpMkLst>
            <pc:docMk/>
            <pc:sldMk cId="2144646564" sldId="279"/>
            <ac:grpSpMk id="8" creationId="{4599C86E-A792-4741-BFCF-BE6334E1509C}"/>
          </ac:grpSpMkLst>
        </pc:grpChg>
        <pc:picChg chg="del">
          <ac:chgData name="Rick Weaver" userId="110a939b-97c2-4ede-a89e-de9e5ee2377a" providerId="ADAL" clId="{591183B6-1D26-418C-905E-A2872BF40E10}" dt="2020-06-12T16:40:15.719" v="3819" actId="478"/>
          <ac:picMkLst>
            <pc:docMk/>
            <pc:sldMk cId="2144646564" sldId="279"/>
            <ac:picMk id="12" creationId="{E4A17579-9B6C-4F7B-9676-36E35B90B100}"/>
          </ac:picMkLst>
        </pc:picChg>
      </pc:sldChg>
      <pc:sldChg chg="modSp mod ord">
        <pc:chgData name="Rick Weaver" userId="110a939b-97c2-4ede-a89e-de9e5ee2377a" providerId="ADAL" clId="{591183B6-1D26-418C-905E-A2872BF40E10}" dt="2020-06-12T16:26:53.058" v="3034" actId="20577"/>
        <pc:sldMkLst>
          <pc:docMk/>
          <pc:sldMk cId="3460419820" sldId="280"/>
        </pc:sldMkLst>
        <pc:spChg chg="mod">
          <ac:chgData name="Rick Weaver" userId="110a939b-97c2-4ede-a89e-de9e5ee2377a" providerId="ADAL" clId="{591183B6-1D26-418C-905E-A2872BF40E10}" dt="2020-06-12T16:26:53.058" v="3034" actId="20577"/>
          <ac:spMkLst>
            <pc:docMk/>
            <pc:sldMk cId="3460419820" sldId="280"/>
            <ac:spMk id="7" creationId="{7B3292A8-C0B2-4EA9-AE32-D04C742E158F}"/>
          </ac:spMkLst>
        </pc:spChg>
      </pc:sldChg>
      <pc:sldChg chg="modSp mod">
        <pc:chgData name="Rick Weaver" userId="110a939b-97c2-4ede-a89e-de9e5ee2377a" providerId="ADAL" clId="{591183B6-1D26-418C-905E-A2872BF40E10}" dt="2020-06-12T16:41:03.555" v="3831" actId="20577"/>
        <pc:sldMkLst>
          <pc:docMk/>
          <pc:sldMk cId="3754022553" sldId="281"/>
        </pc:sldMkLst>
        <pc:spChg chg="mod">
          <ac:chgData name="Rick Weaver" userId="110a939b-97c2-4ede-a89e-de9e5ee2377a" providerId="ADAL" clId="{591183B6-1D26-418C-905E-A2872BF40E10}" dt="2020-06-12T16:41:03.555" v="3831" actId="20577"/>
          <ac:spMkLst>
            <pc:docMk/>
            <pc:sldMk cId="3754022553" sldId="281"/>
            <ac:spMk id="2" creationId="{FC7EAC10-23EE-4C9F-AA13-EBBAC6C72E58}"/>
          </ac:spMkLst>
        </pc:spChg>
      </pc:sldChg>
      <pc:sldChg chg="del">
        <pc:chgData name="Rick Weaver" userId="110a939b-97c2-4ede-a89e-de9e5ee2377a" providerId="ADAL" clId="{591183B6-1D26-418C-905E-A2872BF40E10}" dt="2020-06-12T17:00:41.631" v="4744" actId="47"/>
        <pc:sldMkLst>
          <pc:docMk/>
          <pc:sldMk cId="1568480412" sldId="282"/>
        </pc:sldMkLst>
      </pc:sldChg>
      <pc:sldChg chg="modSp mod">
        <pc:chgData name="Rick Weaver" userId="110a939b-97c2-4ede-a89e-de9e5ee2377a" providerId="ADAL" clId="{591183B6-1D26-418C-905E-A2872BF40E10}" dt="2020-06-12T16:54:39.434" v="4740" actId="20577"/>
        <pc:sldMkLst>
          <pc:docMk/>
          <pc:sldMk cId="2193454740" sldId="283"/>
        </pc:sldMkLst>
        <pc:spChg chg="mod">
          <ac:chgData name="Rick Weaver" userId="110a939b-97c2-4ede-a89e-de9e5ee2377a" providerId="ADAL" clId="{591183B6-1D26-418C-905E-A2872BF40E10}" dt="2020-06-12T16:54:39.434" v="4740" actId="20577"/>
          <ac:spMkLst>
            <pc:docMk/>
            <pc:sldMk cId="2193454740" sldId="283"/>
            <ac:spMk id="2" creationId="{E84D3B73-01C5-4477-8843-FB129CD04197}"/>
          </ac:spMkLst>
        </pc:spChg>
      </pc:sldChg>
      <pc:sldChg chg="del">
        <pc:chgData name="Rick Weaver" userId="110a939b-97c2-4ede-a89e-de9e5ee2377a" providerId="ADAL" clId="{591183B6-1D26-418C-905E-A2872BF40E10}" dt="2020-06-12T16:34:35.984" v="3634" actId="47"/>
        <pc:sldMkLst>
          <pc:docMk/>
          <pc:sldMk cId="2310290512" sldId="284"/>
        </pc:sldMkLst>
      </pc:sldChg>
      <pc:sldChg chg="del">
        <pc:chgData name="Rick Weaver" userId="110a939b-97c2-4ede-a89e-de9e5ee2377a" providerId="ADAL" clId="{591183B6-1D26-418C-905E-A2872BF40E10}" dt="2020-06-12T16:46:20.456" v="3857" actId="47"/>
        <pc:sldMkLst>
          <pc:docMk/>
          <pc:sldMk cId="2530304991" sldId="285"/>
        </pc:sldMkLst>
      </pc:sldChg>
      <pc:sldChg chg="modSp mod">
        <pc:chgData name="Rick Weaver" userId="110a939b-97c2-4ede-a89e-de9e5ee2377a" providerId="ADAL" clId="{591183B6-1D26-418C-905E-A2872BF40E10}" dt="2020-06-12T16:09:59.722" v="1792" actId="20577"/>
        <pc:sldMkLst>
          <pc:docMk/>
          <pc:sldMk cId="994086433" sldId="286"/>
        </pc:sldMkLst>
        <pc:spChg chg="mod">
          <ac:chgData name="Rick Weaver" userId="110a939b-97c2-4ede-a89e-de9e5ee2377a" providerId="ADAL" clId="{591183B6-1D26-418C-905E-A2872BF40E10}" dt="2020-06-12T16:09:59.722" v="1792" actId="20577"/>
          <ac:spMkLst>
            <pc:docMk/>
            <pc:sldMk cId="994086433" sldId="286"/>
            <ac:spMk id="9" creationId="{CA4AF17D-5F98-4C37-B4E1-3947FF24A349}"/>
          </ac:spMkLst>
        </pc:spChg>
      </pc:sldChg>
      <pc:sldChg chg="add del">
        <pc:chgData name="Rick Weaver" userId="110a939b-97c2-4ede-a89e-de9e5ee2377a" providerId="ADAL" clId="{591183B6-1D26-418C-905E-A2872BF40E10}" dt="2020-06-12T15:47:16.824" v="103" actId="47"/>
        <pc:sldMkLst>
          <pc:docMk/>
          <pc:sldMk cId="1696009057" sldId="288"/>
        </pc:sldMkLst>
      </pc:sldChg>
      <pc:sldChg chg="del">
        <pc:chgData name="Rick Weaver" userId="110a939b-97c2-4ede-a89e-de9e5ee2377a" providerId="ADAL" clId="{591183B6-1D26-418C-905E-A2872BF40E10}" dt="2020-06-12T15:42:34.669" v="9" actId="47"/>
        <pc:sldMkLst>
          <pc:docMk/>
          <pc:sldMk cId="2275692038" sldId="289"/>
        </pc:sldMkLst>
      </pc:sldChg>
      <pc:sldChg chg="modSp mod ord">
        <pc:chgData name="Rick Weaver" userId="110a939b-97c2-4ede-a89e-de9e5ee2377a" providerId="ADAL" clId="{591183B6-1D26-418C-905E-A2872BF40E10}" dt="2020-06-12T15:55:06.954" v="1071" actId="14100"/>
        <pc:sldMkLst>
          <pc:docMk/>
          <pc:sldMk cId="1450136503" sldId="290"/>
        </pc:sldMkLst>
        <pc:spChg chg="mod">
          <ac:chgData name="Rick Weaver" userId="110a939b-97c2-4ede-a89e-de9e5ee2377a" providerId="ADAL" clId="{591183B6-1D26-418C-905E-A2872BF40E10}" dt="2020-06-12T15:55:06.954" v="1071" actId="14100"/>
          <ac:spMkLst>
            <pc:docMk/>
            <pc:sldMk cId="1450136503" sldId="290"/>
            <ac:spMk id="3" creationId="{9D972372-4ECE-486F-9794-309A38341ADC}"/>
          </ac:spMkLst>
        </pc:spChg>
      </pc:sldChg>
      <pc:sldChg chg="modSp mod">
        <pc:chgData name="Rick Weaver" userId="110a939b-97c2-4ede-a89e-de9e5ee2377a" providerId="ADAL" clId="{591183B6-1D26-418C-905E-A2872BF40E10}" dt="2020-06-12T17:01:08.274" v="4812" actId="20577"/>
        <pc:sldMkLst>
          <pc:docMk/>
          <pc:sldMk cId="3142189921" sldId="291"/>
        </pc:sldMkLst>
        <pc:spChg chg="mod">
          <ac:chgData name="Rick Weaver" userId="110a939b-97c2-4ede-a89e-de9e5ee2377a" providerId="ADAL" clId="{591183B6-1D26-418C-905E-A2872BF40E10}" dt="2020-06-12T17:01:08.274" v="4812" actId="20577"/>
          <ac:spMkLst>
            <pc:docMk/>
            <pc:sldMk cId="3142189921" sldId="291"/>
            <ac:spMk id="2" creationId="{E84D3B73-01C5-4477-8843-FB129CD04197}"/>
          </ac:spMkLst>
        </pc:spChg>
      </pc:sldChg>
      <pc:sldChg chg="modSp add mod">
        <pc:chgData name="Rick Weaver" userId="110a939b-97c2-4ede-a89e-de9e5ee2377a" providerId="ADAL" clId="{591183B6-1D26-418C-905E-A2872BF40E10}" dt="2020-06-12T16:00:57.122" v="1440" actId="20577"/>
        <pc:sldMkLst>
          <pc:docMk/>
          <pc:sldMk cId="3537894398" sldId="292"/>
        </pc:sldMkLst>
        <pc:spChg chg="mod">
          <ac:chgData name="Rick Weaver" userId="110a939b-97c2-4ede-a89e-de9e5ee2377a" providerId="ADAL" clId="{591183B6-1D26-418C-905E-A2872BF40E10}" dt="2020-06-12T16:00:57.122" v="1440" actId="20577"/>
          <ac:spMkLst>
            <pc:docMk/>
            <pc:sldMk cId="3537894398" sldId="292"/>
            <ac:spMk id="3" creationId="{9D972372-4ECE-486F-9794-309A38341ADC}"/>
          </ac:spMkLst>
        </pc:spChg>
      </pc:sldChg>
      <pc:sldChg chg="modSp add mod">
        <pc:chgData name="Rick Weaver" userId="110a939b-97c2-4ede-a89e-de9e5ee2377a" providerId="ADAL" clId="{591183B6-1D26-418C-905E-A2872BF40E10}" dt="2020-06-12T15:54:57.467" v="1070" actId="403"/>
        <pc:sldMkLst>
          <pc:docMk/>
          <pc:sldMk cId="3430928900" sldId="293"/>
        </pc:sldMkLst>
        <pc:spChg chg="mod">
          <ac:chgData name="Rick Weaver" userId="110a939b-97c2-4ede-a89e-de9e5ee2377a" providerId="ADAL" clId="{591183B6-1D26-418C-905E-A2872BF40E10}" dt="2020-06-12T15:54:57.467" v="1070" actId="403"/>
          <ac:spMkLst>
            <pc:docMk/>
            <pc:sldMk cId="3430928900" sldId="293"/>
            <ac:spMk id="3" creationId="{9D972372-4ECE-486F-9794-309A38341ADC}"/>
          </ac:spMkLst>
        </pc:spChg>
      </pc:sldChg>
      <pc:sldChg chg="modSp add mod">
        <pc:chgData name="Rick Weaver" userId="110a939b-97c2-4ede-a89e-de9e5ee2377a" providerId="ADAL" clId="{591183B6-1D26-418C-905E-A2872BF40E10}" dt="2020-06-12T16:23:01.793" v="2570" actId="20577"/>
        <pc:sldMkLst>
          <pc:docMk/>
          <pc:sldMk cId="1633126535" sldId="294"/>
        </pc:sldMkLst>
        <pc:spChg chg="mod">
          <ac:chgData name="Rick Weaver" userId="110a939b-97c2-4ede-a89e-de9e5ee2377a" providerId="ADAL" clId="{591183B6-1D26-418C-905E-A2872BF40E10}" dt="2020-06-12T16:23:01.793" v="2570" actId="20577"/>
          <ac:spMkLst>
            <pc:docMk/>
            <pc:sldMk cId="1633126535" sldId="294"/>
            <ac:spMk id="7" creationId="{7B3292A8-C0B2-4EA9-AE32-D04C742E158F}"/>
          </ac:spMkLst>
        </pc:spChg>
      </pc:sldChg>
      <pc:sldChg chg="modSp add mod">
        <pc:chgData name="Rick Weaver" userId="110a939b-97c2-4ede-a89e-de9e5ee2377a" providerId="ADAL" clId="{591183B6-1D26-418C-905E-A2872BF40E10}" dt="2020-06-12T16:32:54.865" v="3599" actId="1076"/>
        <pc:sldMkLst>
          <pc:docMk/>
          <pc:sldMk cId="1645712358" sldId="295"/>
        </pc:sldMkLst>
        <pc:spChg chg="mod">
          <ac:chgData name="Rick Weaver" userId="110a939b-97c2-4ede-a89e-de9e5ee2377a" providerId="ADAL" clId="{591183B6-1D26-418C-905E-A2872BF40E10}" dt="2020-06-12T16:32:54.865" v="3599" actId="1076"/>
          <ac:spMkLst>
            <pc:docMk/>
            <pc:sldMk cId="1645712358" sldId="295"/>
            <ac:spMk id="5" creationId="{821A4B96-E8FB-4B2D-8BC2-5592648E17FE}"/>
          </ac:spMkLst>
        </pc:spChg>
      </pc:sldChg>
      <pc:sldChg chg="addSp delSp modSp add mod">
        <pc:chgData name="Rick Weaver" userId="110a939b-97c2-4ede-a89e-de9e5ee2377a" providerId="ADAL" clId="{591183B6-1D26-418C-905E-A2872BF40E10}" dt="2020-06-12T16:39:33.356" v="3813" actId="1076"/>
        <pc:sldMkLst>
          <pc:docMk/>
          <pc:sldMk cId="2921668350" sldId="296"/>
        </pc:sldMkLst>
        <pc:spChg chg="del">
          <ac:chgData name="Rick Weaver" userId="110a939b-97c2-4ede-a89e-de9e5ee2377a" providerId="ADAL" clId="{591183B6-1D26-418C-905E-A2872BF40E10}" dt="2020-06-12T16:32:06.112" v="3587" actId="478"/>
          <ac:spMkLst>
            <pc:docMk/>
            <pc:sldMk cId="2921668350" sldId="296"/>
            <ac:spMk id="5" creationId="{821A4B96-E8FB-4B2D-8BC2-5592648E17FE}"/>
          </ac:spMkLst>
        </pc:spChg>
        <pc:spChg chg="add del mod">
          <ac:chgData name="Rick Weaver" userId="110a939b-97c2-4ede-a89e-de9e5ee2377a" providerId="ADAL" clId="{591183B6-1D26-418C-905E-A2872BF40E10}" dt="2020-06-12T16:32:10.152" v="3589" actId="478"/>
          <ac:spMkLst>
            <pc:docMk/>
            <pc:sldMk cId="2921668350" sldId="296"/>
            <ac:spMk id="8" creationId="{0332F477-0E6E-4826-966D-2EC9CC487E4F}"/>
          </ac:spMkLst>
        </pc:spChg>
        <pc:picChg chg="add mod">
          <ac:chgData name="Rick Weaver" userId="110a939b-97c2-4ede-a89e-de9e5ee2377a" providerId="ADAL" clId="{591183B6-1D26-418C-905E-A2872BF40E10}" dt="2020-06-12T16:39:33.356" v="3813" actId="1076"/>
          <ac:picMkLst>
            <pc:docMk/>
            <pc:sldMk cId="2921668350" sldId="296"/>
            <ac:picMk id="6" creationId="{C746AD45-AC1E-4648-804C-4812273E5E9A}"/>
          </ac:picMkLst>
        </pc:picChg>
      </pc:sldChg>
      <pc:sldChg chg="add del">
        <pc:chgData name="Rick Weaver" userId="110a939b-97c2-4ede-a89e-de9e5ee2377a" providerId="ADAL" clId="{591183B6-1D26-418C-905E-A2872BF40E10}" dt="2020-06-12T16:34:42.673" v="3636"/>
        <pc:sldMkLst>
          <pc:docMk/>
          <pc:sldMk cId="906940604" sldId="297"/>
        </pc:sldMkLst>
      </pc:sldChg>
      <pc:sldChg chg="modSp add mod">
        <pc:chgData name="Rick Weaver" userId="110a939b-97c2-4ede-a89e-de9e5ee2377a" providerId="ADAL" clId="{591183B6-1D26-418C-905E-A2872BF40E10}" dt="2020-06-12T16:39:44.808" v="3815" actId="403"/>
        <pc:sldMkLst>
          <pc:docMk/>
          <pc:sldMk cId="1178277745" sldId="297"/>
        </pc:sldMkLst>
        <pc:spChg chg="mod">
          <ac:chgData name="Rick Weaver" userId="110a939b-97c2-4ede-a89e-de9e5ee2377a" providerId="ADAL" clId="{591183B6-1D26-418C-905E-A2872BF40E10}" dt="2020-06-12T16:39:44.808" v="3815" actId="403"/>
          <ac:spMkLst>
            <pc:docMk/>
            <pc:sldMk cId="1178277745" sldId="297"/>
            <ac:spMk id="7" creationId="{58ABE303-E896-4E14-ADDC-129F0C664C0D}"/>
          </ac:spMkLst>
        </pc:spChg>
        <pc:spChg chg="mod">
          <ac:chgData name="Rick Weaver" userId="110a939b-97c2-4ede-a89e-de9e5ee2377a" providerId="ADAL" clId="{591183B6-1D26-418C-905E-A2872BF40E10}" dt="2020-06-12T16:37:49.188" v="3780"/>
          <ac:spMkLst>
            <pc:docMk/>
            <pc:sldMk cId="1178277745" sldId="297"/>
            <ac:spMk id="18" creationId="{FB9FBCE3-CB00-4783-B155-DBDAEDC0D27B}"/>
          </ac:spMkLst>
        </pc:spChg>
      </pc:sldChg>
      <pc:sldChg chg="modSp add mod">
        <pc:chgData name="Rick Weaver" userId="110a939b-97c2-4ede-a89e-de9e5ee2377a" providerId="ADAL" clId="{591183B6-1D26-418C-905E-A2872BF40E10}" dt="2020-06-12T16:40:50.938" v="3827" actId="1076"/>
        <pc:sldMkLst>
          <pc:docMk/>
          <pc:sldMk cId="2891854052" sldId="298"/>
        </pc:sldMkLst>
        <pc:spChg chg="mod">
          <ac:chgData name="Rick Weaver" userId="110a939b-97c2-4ede-a89e-de9e5ee2377a" providerId="ADAL" clId="{591183B6-1D26-418C-905E-A2872BF40E10}" dt="2020-06-12T16:40:50.938" v="3827" actId="1076"/>
          <ac:spMkLst>
            <pc:docMk/>
            <pc:sldMk cId="2891854052" sldId="298"/>
            <ac:spMk id="3" creationId="{CDCF0FDC-ABA8-4E20-8456-25A173360A4D}"/>
          </ac:spMkLst>
        </pc:spChg>
      </pc:sldChg>
      <pc:sldChg chg="delSp modSp add mod">
        <pc:chgData name="Rick Weaver" userId="110a939b-97c2-4ede-a89e-de9e5ee2377a" providerId="ADAL" clId="{591183B6-1D26-418C-905E-A2872BF40E10}" dt="2020-06-12T17:02:52.353" v="5151" actId="14100"/>
        <pc:sldMkLst>
          <pc:docMk/>
          <pc:sldMk cId="4027401718" sldId="299"/>
        </pc:sldMkLst>
        <pc:spChg chg="mod">
          <ac:chgData name="Rick Weaver" userId="110a939b-97c2-4ede-a89e-de9e5ee2377a" providerId="ADAL" clId="{591183B6-1D26-418C-905E-A2872BF40E10}" dt="2020-06-12T17:02:52.353" v="5151" actId="14100"/>
          <ac:spMkLst>
            <pc:docMk/>
            <pc:sldMk cId="4027401718" sldId="299"/>
            <ac:spMk id="2" creationId="{E84D3B73-01C5-4477-8843-FB129CD04197}"/>
          </ac:spMkLst>
        </pc:spChg>
        <pc:picChg chg="del">
          <ac:chgData name="Rick Weaver" userId="110a939b-97c2-4ede-a89e-de9e5ee2377a" providerId="ADAL" clId="{591183B6-1D26-418C-905E-A2872BF40E10}" dt="2020-06-12T17:02:05.366" v="4977" actId="478"/>
          <ac:picMkLst>
            <pc:docMk/>
            <pc:sldMk cId="4027401718" sldId="299"/>
            <ac:picMk id="5" creationId="{1A90E21E-2F15-4357-ADD1-71218F391D4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734A59-FFB3-46EF-ADFF-820604A8C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897D7-C0EC-48CD-BE91-33D3442F90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EC8F-8D38-4854-A313-DBDBDAA7EF5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8EBC-D0C0-479F-A6FB-907C73C72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D2EAE-7A16-4B58-8037-D33C5A7D2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DB24-6B48-4F3D-ADE1-A9A2B4AB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2B494F-CD39-4234-B9E0-1D46E934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E1D6-2778-43ED-9EEF-7298F462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2BA7-3B7F-4DF6-9CEA-C517CCDCA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6A55-6B4D-40DD-A42A-0835DA7B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AB29A-ECA4-4ECD-A0F9-AEDBAAF7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40ACB-7B8A-4D74-9CE6-E2531DF7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F9AB6-3EB0-41EC-BC26-DF1825DD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03D0-BDA5-43A2-835A-243AE8A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382FF-AE1D-4572-9FCC-B9BF36C3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2F685-CE0B-4CC3-A4C0-E3DE9E667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057C0-E6F7-4ADB-9C0F-28604A4B9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472DB-F176-463C-BB81-DB50B3BFC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60A66-496C-477C-8034-A05E36E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C98B2-B8CC-4395-8D74-9FAAE5BC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E9EB4-23AF-499D-933A-1165EB5F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6C477-0D8F-4159-9AFC-D7FF8570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73585-C8D0-467E-BEF3-C17AC5AC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7FB2-E376-4C9F-9E73-EBB1EF9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542A-52D3-4DC8-B1CE-5CA21673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4EFCD-334E-49FC-906F-36B5F594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FE89D-C792-4E68-B6A8-4C103B535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710EA-3D31-4C0B-BF9C-7925C902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CFC34-4A59-44A2-B473-18771C4C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5195D-DD3E-4C93-8914-07D4EF9A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2A33-9941-4694-9846-60C067A9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5A3D7-C72F-4F73-9C74-FAAB881A4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B5EE1-7F41-4ABE-AF7B-A5B47B76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F2D28-69D1-4779-ABCD-339C0182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18C8-CC78-49C4-B8D5-37AC2361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F64AA-0DF3-4F06-AE3C-F12843CC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B1A3-D1A8-422B-8A89-5E821D15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DCD45-ADC9-46E4-8165-2B008251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0E65-8F38-4AC3-A655-CF0CA2B0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FA4F-A810-4271-B91A-121A5708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4D417-3B85-42A7-A5EE-2D2A8EAF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4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7BEB1-9ADF-4D45-A73E-E33B89E38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48DDD-4CF1-449C-9E42-3F54ED573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B15F-CDC0-4EEF-B194-36055F97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64D2-9C40-4472-889E-6B171C2B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82D5-69DD-4C84-AF66-FE8E239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62CF9D-0042-4A1F-9CA9-4796C184B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B1FFDD-6E57-4226-8DFC-BC4C3FB9B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254A7E-3046-4FA8-A068-68D5697A1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E7BF5-A355-4C95-AC87-FA20D11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5BA-BD93-4816-B97D-34F16EA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08CE-A8C4-46F8-ACFC-E4AAE56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9E3A-5905-41E9-AFB7-ADCB19E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24B7-D439-48DC-B720-09FF7B3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5B8A560-2BE7-4D78-B5EA-871CCC8A2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E7BF5-A355-4C95-AC87-FA20D11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5BA-BD93-4816-B97D-34F16EA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08CE-A8C4-46F8-ACFC-E4AAE56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9E3A-5905-41E9-AFB7-ADCB19E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24B7-D439-48DC-B720-09FF7B3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56ECC87-4FA4-44A9-AF8E-6949675C0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9255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8EBF91-B337-461F-B87C-F7C05376A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80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20902F-60D6-4D83-94E1-A658D4C77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80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F0B6-645C-497A-810E-6CD9404C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E4A9-602A-4C41-9C4F-1EE00DB0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36DFD-67AC-4B67-971C-97073A49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80128-AB63-4890-BD6E-820695E5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D80C-235A-40AC-822D-1C8FC74F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52EED-621A-4186-9A41-92E14F73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66D02-2267-4D7A-B419-DBD3AF54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CA94-AA37-4A6E-B24A-D99DEBBC0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4C8-5616-4E9C-B9DF-386F5AAFBD8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D8A-5EF2-4DFF-BFE5-DFDE8D209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3F01-DB9C-4B30-9867-396805EB5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0" r:id="rId4"/>
    <p:sldLayoutId id="2147483663" r:id="rId5"/>
    <p:sldLayoutId id="2147483654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AC10-23EE-4C9F-AA13-EBBAC6C7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018" y="1601335"/>
            <a:ext cx="8411923" cy="2387600"/>
          </a:xfrm>
        </p:spPr>
        <p:txBody>
          <a:bodyPr/>
          <a:lstStyle/>
          <a:p>
            <a:pPr algn="l"/>
            <a:r>
              <a:rPr lang="en-US" dirty="0"/>
              <a:t>June</a:t>
            </a:r>
            <a:r>
              <a:rPr lang="en-US" dirty="0">
                <a:solidFill>
                  <a:schemeClr val="bg1"/>
                </a:solidFill>
              </a:rPr>
              <a:t> 2020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MCUL Priority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2C26-755F-486A-9D18-9B358F26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018" y="4081010"/>
            <a:ext cx="8411923" cy="1655762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r>
              <a:rPr lang="en-US" b="1">
                <a:solidFill>
                  <a:prstClr val="white"/>
                </a:solidFill>
              </a:rPr>
              <a:t>DAVE ADAMS</a:t>
            </a:r>
          </a:p>
          <a:p>
            <a:pPr lvl="0" algn="l">
              <a:spcBef>
                <a:spcPts val="600"/>
              </a:spcBef>
              <a:spcAft>
                <a:spcPts val="200"/>
              </a:spcAft>
            </a:pPr>
            <a:r>
              <a:rPr lang="en-US" i="1">
                <a:solidFill>
                  <a:prstClr val="white"/>
                </a:solidFill>
              </a:rPr>
              <a:t>President/CEO, MCUL/CU Solutions Group</a:t>
            </a:r>
            <a:endParaRPr lang="en-US" i="1">
              <a:solidFill>
                <a:prstClr val="white"/>
              </a:solidFill>
              <a:cs typeface="Arial"/>
            </a:endParaRPr>
          </a:p>
          <a:p>
            <a:pPr algn="l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6F124-028F-4FD6-9F36-0F58772D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8" y="6120502"/>
            <a:ext cx="1544231" cy="5623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548C6-0EF8-4411-914B-50D4D9D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69" y="6288664"/>
            <a:ext cx="1972984" cy="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4"/>
    </mc:Choice>
    <mc:Fallback xmlns="">
      <p:transition spd="slow" advTm="144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2" y="1545017"/>
            <a:ext cx="2107246" cy="57267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D627F3F-B8E7-425D-BF31-BB6A1026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94" y="2532747"/>
            <a:ext cx="1124542" cy="112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0FB87-579D-4A2B-A393-4BBAA109AB07}"/>
              </a:ext>
            </a:extLst>
          </p:cNvPr>
          <p:cNvGrpSpPr/>
          <p:nvPr/>
        </p:nvGrpSpPr>
        <p:grpSpPr>
          <a:xfrm>
            <a:off x="1899194" y="4072346"/>
            <a:ext cx="1124542" cy="1124542"/>
            <a:chOff x="5791200" y="2097088"/>
            <a:chExt cx="2012043" cy="2012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441F0B-E4F5-4DCE-BA8C-0F3CEDEB3884}"/>
                </a:ext>
              </a:extLst>
            </p:cNvPr>
            <p:cNvSpPr/>
            <p:nvPr/>
          </p:nvSpPr>
          <p:spPr>
            <a:xfrm>
              <a:off x="5791200" y="2097088"/>
              <a:ext cx="2012043" cy="201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1A8721C-B8CA-474C-A427-55A944C4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78" y="2097088"/>
              <a:ext cx="1985665" cy="2012043"/>
            </a:xfrm>
            <a:prstGeom prst="rect">
              <a:avLst/>
            </a:prstGeom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54CFC-272E-4C3C-B2F9-1ACAA4C0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A4AF17D-5F98-4C37-B4E1-3947FF24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331" y="1545017"/>
            <a:ext cx="6585827" cy="402409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Coming up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Examination survey to evaluate examination process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Webinar roundtable for BSA and Risk Officers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Continuing to seek clarification and guidance regarding change-in-terms notices for fees waived during the pandemic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6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02" y="61893"/>
            <a:ext cx="10515600" cy="1325563"/>
          </a:xfrm>
        </p:spPr>
        <p:txBody>
          <a:bodyPr/>
          <a:lstStyle/>
          <a:p>
            <a:r>
              <a:rPr lang="en-US"/>
              <a:t>Consumer Awareness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C0FF0D-83EB-4F0A-AD03-5C948C58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58" y="472587"/>
            <a:ext cx="1831440" cy="50417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DA9DE-2CA2-4356-8D62-94CC09A0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7" y="1825625"/>
            <a:ext cx="7841293" cy="3685827"/>
          </a:xfrm>
        </p:spPr>
        <p:txBody>
          <a:bodyPr/>
          <a:lstStyle/>
          <a:p>
            <a:r>
              <a:rPr lang="en-US" dirty="0"/>
              <a:t>Phase two currently in production</a:t>
            </a:r>
          </a:p>
          <a:p>
            <a:pPr lvl="1"/>
            <a:r>
              <a:rPr lang="en-US" dirty="0"/>
              <a:t>Transition from COVID-specific messaging</a:t>
            </a:r>
          </a:p>
          <a:p>
            <a:pPr lvl="1"/>
            <a:r>
              <a:rPr lang="en-US" dirty="0"/>
              <a:t>Match tone from CUNA’s updated Open Your Eyes campaign</a:t>
            </a:r>
          </a:p>
          <a:p>
            <a:r>
              <a:rPr lang="en-US" dirty="0"/>
              <a:t>Investing over $900,000 into digital media through remainder of year</a:t>
            </a:r>
          </a:p>
          <a:p>
            <a:r>
              <a:rPr lang="en-US" dirty="0"/>
              <a:t>Look for updates on MCUL.org and the CU Link website</a:t>
            </a:r>
          </a:p>
        </p:txBody>
      </p:sp>
    </p:spTree>
    <p:extLst>
      <p:ext uri="{BB962C8B-B14F-4D97-AF65-F5344CB8AC3E}">
        <p14:creationId xmlns:p14="http://schemas.microsoft.com/office/powerpoint/2010/main" val="325878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Michigan Credit Union Foundation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3292A8-C0B2-4EA9-AE32-D04C742E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198" y="1498075"/>
            <a:ext cx="8385603" cy="3861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Community Crisis Support Grants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28 Community Crisis Support Grants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$101,707 awarded to supplement pandemic response activities</a:t>
            </a:r>
          </a:p>
          <a:p>
            <a:pPr marL="0" indent="0">
              <a:buNone/>
            </a:pPr>
            <a:r>
              <a:rPr lang="en-US" b="1" dirty="0"/>
              <a:t>Midland Flooding Response</a:t>
            </a:r>
          </a:p>
          <a:p>
            <a:pPr lvl="1"/>
            <a:r>
              <a:rPr lang="en-US" sz="2000" dirty="0"/>
              <a:t>Mid-Michigan Chapter set up fund to help those affected by flood</a:t>
            </a:r>
          </a:p>
          <a:p>
            <a:pPr lvl="1"/>
            <a:r>
              <a:rPr lang="en-US" sz="2000" dirty="0"/>
              <a:t>$10,000 donated from both MCUL and MCUF</a:t>
            </a:r>
          </a:p>
          <a:p>
            <a:pPr lvl="1"/>
            <a:r>
              <a:rPr lang="en-US" sz="2000" dirty="0"/>
              <a:t>39 credit unions, 3 chapters and several individuals also donated</a:t>
            </a:r>
          </a:p>
          <a:p>
            <a:pPr lvl="1"/>
            <a:r>
              <a:rPr lang="en-US" sz="2000" dirty="0"/>
              <a:t>$96,000 raised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1745F9-A6E3-4B52-AB6B-CA9382C8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86581"/>
            <a:ext cx="1604848" cy="4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Michigan Credit Union Foundation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3292A8-C0B2-4EA9-AE32-D04C742E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198" y="1498074"/>
            <a:ext cx="8931816" cy="4163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Credit Union and Board Member Fund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$50,000 committed from NCUA</a:t>
            </a:r>
          </a:p>
          <a:p>
            <a:pPr marL="0" indent="0">
              <a:buNone/>
            </a:pPr>
            <a:r>
              <a:rPr lang="en-US" b="1" dirty="0"/>
              <a:t>New Teen Budgeting and Life Simulation Resource</a:t>
            </a:r>
          </a:p>
          <a:p>
            <a:pPr lvl="1"/>
            <a:r>
              <a:rPr lang="en-US" dirty="0"/>
              <a:t>Balanced Life</a:t>
            </a:r>
          </a:p>
          <a:p>
            <a:pPr lvl="2"/>
            <a:r>
              <a:rPr lang="en-US" sz="2400" dirty="0"/>
              <a:t>Smaller classroom settings</a:t>
            </a:r>
          </a:p>
          <a:p>
            <a:pPr lvl="2"/>
            <a:r>
              <a:rPr lang="en-US" sz="2400" dirty="0"/>
              <a:t>Can be remote</a:t>
            </a:r>
          </a:p>
          <a:p>
            <a:pPr lvl="2"/>
            <a:r>
              <a:rPr lang="en-US" sz="2400" dirty="0"/>
              <a:t>Free to small-asset-size credit unions</a:t>
            </a:r>
          </a:p>
          <a:p>
            <a:pPr lvl="2"/>
            <a:r>
              <a:rPr lang="en-US" sz="2400" dirty="0"/>
              <a:t>Discount available for larger credit unions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1745F9-A6E3-4B52-AB6B-CA9382C8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86581"/>
            <a:ext cx="1604848" cy="4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389450"/>
            <a:ext cx="10515600" cy="80234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B610C-890C-4AEB-A5E3-439C3FE86A4F}"/>
              </a:ext>
            </a:extLst>
          </p:cNvPr>
          <p:cNvSpPr txBox="1"/>
          <p:nvPr/>
        </p:nvSpPr>
        <p:spPr>
          <a:xfrm>
            <a:off x="547914" y="962389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Event updates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592FF7-18BF-44C8-9DCD-CAA54AC2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A4B96-E8FB-4B2D-8BC2-5592648E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150" y="1764732"/>
            <a:ext cx="7409245" cy="2485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2020 Events Cancelled</a:t>
            </a:r>
          </a:p>
          <a:p>
            <a:pPr lvl="1"/>
            <a:r>
              <a:rPr lang="en-US" sz="2800" dirty="0"/>
              <a:t>2020 AC&amp;E</a:t>
            </a:r>
          </a:p>
          <a:p>
            <a:pPr lvl="1"/>
            <a:r>
              <a:rPr lang="en-US" sz="2800" dirty="0"/>
              <a:t>Executive Summit</a:t>
            </a:r>
          </a:p>
          <a:p>
            <a:pPr lvl="1"/>
            <a:r>
              <a:rPr lang="en-US" sz="2800" dirty="0"/>
              <a:t>Fall Leadership Development Conference</a:t>
            </a:r>
          </a:p>
        </p:txBody>
      </p:sp>
    </p:spTree>
    <p:extLst>
      <p:ext uri="{BB962C8B-B14F-4D97-AF65-F5344CB8AC3E}">
        <p14:creationId xmlns:p14="http://schemas.microsoft.com/office/powerpoint/2010/main" val="159759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389450"/>
            <a:ext cx="10515600" cy="80234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B610C-890C-4AEB-A5E3-439C3FE86A4F}"/>
              </a:ext>
            </a:extLst>
          </p:cNvPr>
          <p:cNvSpPr txBox="1"/>
          <p:nvPr/>
        </p:nvSpPr>
        <p:spPr>
          <a:xfrm>
            <a:off x="547914" y="962389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Event updates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592FF7-18BF-44C8-9DCD-CAA54AC2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A4B96-E8FB-4B2D-8BC2-5592648E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148" y="1764732"/>
            <a:ext cx="7690981" cy="36858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New Summer &amp; Fall Events Announced</a:t>
            </a:r>
          </a:p>
          <a:p>
            <a:r>
              <a:rPr lang="en-US" sz="3200" dirty="0"/>
              <a:t>Operation Reconnect</a:t>
            </a:r>
          </a:p>
          <a:p>
            <a:pPr lvl="2"/>
            <a:r>
              <a:rPr lang="en-US" sz="2400" dirty="0"/>
              <a:t>Smaller in-person events</a:t>
            </a:r>
          </a:p>
          <a:p>
            <a:pPr lvl="2"/>
            <a:r>
              <a:rPr lang="en-US" sz="2400" dirty="0"/>
              <a:t>8 different locations around the state</a:t>
            </a:r>
          </a:p>
          <a:p>
            <a:pPr lvl="2"/>
            <a:r>
              <a:rPr lang="en-US" sz="2400" dirty="0"/>
              <a:t>Chance to reconnect with peers and leave with valuable information</a:t>
            </a:r>
          </a:p>
          <a:p>
            <a:pPr lvl="2"/>
            <a:r>
              <a:rPr lang="en-US" sz="2400" dirty="0"/>
              <a:t>Proper social distanced activities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More information coming soon</a:t>
            </a:r>
          </a:p>
        </p:txBody>
      </p:sp>
    </p:spTree>
    <p:extLst>
      <p:ext uri="{BB962C8B-B14F-4D97-AF65-F5344CB8AC3E}">
        <p14:creationId xmlns:p14="http://schemas.microsoft.com/office/powerpoint/2010/main" val="164571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389450"/>
            <a:ext cx="10515600" cy="80234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B610C-890C-4AEB-A5E3-439C3FE86A4F}"/>
              </a:ext>
            </a:extLst>
          </p:cNvPr>
          <p:cNvSpPr txBox="1"/>
          <p:nvPr/>
        </p:nvSpPr>
        <p:spPr>
          <a:xfrm>
            <a:off x="547914" y="962389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Event updates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592FF7-18BF-44C8-9DCD-CAA54AC2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46AD45-AC1E-4648-804C-4812273E5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32" y="2038810"/>
            <a:ext cx="9178335" cy="278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66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E35E21D-C31D-4936-811A-62A0BF509B06}"/>
              </a:ext>
            </a:extLst>
          </p:cNvPr>
          <p:cNvSpPr txBox="1">
            <a:spLocks/>
          </p:cNvSpPr>
          <p:nvPr/>
        </p:nvSpPr>
        <p:spPr>
          <a:xfrm>
            <a:off x="2896133" y="1972254"/>
            <a:ext cx="7437840" cy="327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Back to Business Webinar Series</a:t>
            </a:r>
          </a:p>
          <a:p>
            <a:pPr lvl="1"/>
            <a:r>
              <a:rPr lang="en-US" sz="2800" dirty="0"/>
              <a:t>Free series delivered by the Marketing Insights Network focusing on:</a:t>
            </a:r>
          </a:p>
          <a:p>
            <a:pPr lvl="2"/>
            <a:r>
              <a:rPr lang="en-US" sz="2400" dirty="0"/>
              <a:t>The importance of gathering and acting upon member feedback</a:t>
            </a:r>
          </a:p>
          <a:p>
            <a:pPr lvl="2"/>
            <a:r>
              <a:rPr lang="en-US" sz="2400" dirty="0"/>
              <a:t>Ways to maximize member engagement</a:t>
            </a:r>
          </a:p>
          <a:p>
            <a:pPr lvl="2"/>
            <a:r>
              <a:rPr lang="en-US" sz="2400" dirty="0"/>
              <a:t>Marketing optimization and channel delivery in the “new normal”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5B60D0AF-B26E-41E8-B9DF-55452978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b="1" dirty="0"/>
              <a:t>CUSG Marketing Solutions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DB9280-ADD9-46E5-B5E1-1DE8DC4B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338194-9BC8-407C-A6E5-5DC6B94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687" y="2159906"/>
            <a:ext cx="6394436" cy="3640477"/>
          </a:xfrm>
        </p:spPr>
        <p:txBody>
          <a:bodyPr>
            <a:normAutofit/>
          </a:bodyPr>
          <a:lstStyle/>
          <a:p>
            <a:r>
              <a:rPr lang="en-US" dirty="0"/>
              <a:t>Upcoming additions to </a:t>
            </a:r>
            <a:r>
              <a:rPr lang="en-US" dirty="0" err="1"/>
              <a:t>MemberXP</a:t>
            </a:r>
            <a:endParaRPr lang="en-US" dirty="0"/>
          </a:p>
          <a:p>
            <a:pPr lvl="1"/>
            <a:r>
              <a:rPr lang="en-US" dirty="0" err="1"/>
              <a:t>MemberView</a:t>
            </a:r>
            <a:r>
              <a:rPr lang="en-US" dirty="0"/>
              <a:t> is adding open text analysis</a:t>
            </a:r>
          </a:p>
          <a:p>
            <a:pPr lvl="2"/>
            <a:r>
              <a:rPr lang="en-US" dirty="0"/>
              <a:t>Powerful tool will automate “sentiment reporting”</a:t>
            </a:r>
          </a:p>
          <a:p>
            <a:pPr lvl="2"/>
            <a:r>
              <a:rPr lang="en-US" dirty="0"/>
              <a:t>Deliver richer  member insight</a:t>
            </a:r>
          </a:p>
          <a:p>
            <a:pPr lvl="2"/>
            <a:r>
              <a:rPr lang="en-US" dirty="0"/>
              <a:t>Helps to improve member feedback gather</a:t>
            </a:r>
          </a:p>
          <a:p>
            <a:pPr lvl="2"/>
            <a:r>
              <a:rPr lang="en-US" dirty="0"/>
              <a:t>Helps credit unions to manage competing priorities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A60224-3EAB-4917-8563-4FE00F240636}"/>
              </a:ext>
            </a:extLst>
          </p:cNvPr>
          <p:cNvGrpSpPr/>
          <p:nvPr/>
        </p:nvGrpSpPr>
        <p:grpSpPr>
          <a:xfrm>
            <a:off x="246743" y="2159906"/>
            <a:ext cx="3597280" cy="1090565"/>
            <a:chOff x="838200" y="2103437"/>
            <a:chExt cx="3597280" cy="1090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0DB0D-C912-40A1-869D-37A88C63FE29}"/>
                </a:ext>
              </a:extLst>
            </p:cNvPr>
            <p:cNvSpPr/>
            <p:nvPr/>
          </p:nvSpPr>
          <p:spPr>
            <a:xfrm>
              <a:off x="838200" y="2103437"/>
              <a:ext cx="3597280" cy="10905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E06ACF9E-819C-4C17-B8CF-C48595E0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43" y="2374609"/>
              <a:ext cx="3249857" cy="602693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EC53A85F-288E-415F-B04A-6AE84EE8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b="1" dirty="0"/>
              <a:t>CUSG Marketing Solutions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8FF3FD-99AD-46A3-93D6-3165128F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D619993-013D-40DF-9FEE-C53802223441}"/>
              </a:ext>
            </a:extLst>
          </p:cNvPr>
          <p:cNvSpPr/>
          <p:nvPr/>
        </p:nvSpPr>
        <p:spPr>
          <a:xfrm>
            <a:off x="246743" y="1910792"/>
            <a:ext cx="3806371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4217743" y="1910792"/>
            <a:ext cx="6604000" cy="3036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Updates to Love My Credit Union Rewards</a:t>
            </a:r>
          </a:p>
          <a:p>
            <a:pPr lvl="1"/>
            <a:r>
              <a:rPr lang="en-US" dirty="0"/>
              <a:t>Enhancements to user-interface/user-experience</a:t>
            </a:r>
          </a:p>
          <a:p>
            <a:pPr lvl="1"/>
            <a:r>
              <a:rPr lang="en-US" dirty="0"/>
              <a:t>Improves navigation and search functionality</a:t>
            </a:r>
          </a:p>
          <a:p>
            <a:pPr lvl="1"/>
            <a:r>
              <a:rPr lang="en-US" dirty="0"/>
              <a:t>More CU member exclusive offers</a:t>
            </a:r>
          </a:p>
          <a:p>
            <a:pPr lvl="2"/>
            <a:r>
              <a:rPr lang="en-US" dirty="0"/>
              <a:t>Including Calm, recent iPhone app of the year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E5F7A89E-64D2-4595-BE4D-2B339F1F8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2" y="2097991"/>
            <a:ext cx="3479412" cy="951164"/>
          </a:xfr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948E083F-48DA-4306-98FC-9BE9AEC8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b="1" dirty="0"/>
              <a:t>CUSG Marketing Solutions</a:t>
            </a:r>
            <a:endParaRPr lang="en-US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7BB83-C8B6-4021-BB2C-5EDB7E47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219" y="1544996"/>
            <a:ext cx="8941495" cy="423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Emergency Stimulus Phase 4 (HEROES Act)</a:t>
            </a:r>
          </a:p>
          <a:p>
            <a:pPr>
              <a:spcAft>
                <a:spcPts val="600"/>
              </a:spcAft>
            </a:pPr>
            <a:r>
              <a:rPr lang="en-US" dirty="0"/>
              <a:t>Passed by U.S. House </a:t>
            </a:r>
          </a:p>
          <a:p>
            <a:pPr lvl="1"/>
            <a:r>
              <a:rPr lang="en-US" sz="2800" dirty="0"/>
              <a:t>Includes:</a:t>
            </a:r>
          </a:p>
          <a:p>
            <a:pPr lvl="2"/>
            <a:r>
              <a:rPr lang="en-US" sz="2400" dirty="0"/>
              <a:t>$1 trillion in funding for state and local governments</a:t>
            </a:r>
          </a:p>
          <a:p>
            <a:pPr lvl="2"/>
            <a:r>
              <a:rPr lang="en-US" sz="2400" dirty="0"/>
              <a:t>$200 billion Heroes Fund for essential workers</a:t>
            </a:r>
          </a:p>
          <a:p>
            <a:pPr lvl="2"/>
            <a:r>
              <a:rPr lang="en-US" sz="2400" dirty="0"/>
              <a:t>Extends $600 federal unemployment payments through January 2021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2279737" y="1864430"/>
            <a:ext cx="7816241" cy="31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Improvements to remote member engagement</a:t>
            </a:r>
          </a:p>
          <a:p>
            <a:pPr lvl="1"/>
            <a:r>
              <a:rPr lang="en-US" sz="2800" dirty="0"/>
              <a:t>New partnership with </a:t>
            </a:r>
            <a:r>
              <a:rPr lang="en-US" sz="2800" i="1" dirty="0" err="1"/>
              <a:t>TimeTrade</a:t>
            </a:r>
            <a:endParaRPr lang="en-US" sz="2800" i="1" dirty="0"/>
          </a:p>
          <a:p>
            <a:pPr lvl="2"/>
            <a:r>
              <a:rPr lang="en-US" sz="2400" dirty="0"/>
              <a:t>Intelligent online appointment scheduling and queueing</a:t>
            </a:r>
          </a:p>
          <a:p>
            <a:pPr lvl="2"/>
            <a:r>
              <a:rPr lang="en-US" sz="2400" dirty="0"/>
              <a:t>Enables credit unions to engage remotely without sacrificing personal touch</a:t>
            </a:r>
          </a:p>
          <a:p>
            <a:pPr lvl="2"/>
            <a:endParaRPr lang="en-US" sz="2400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FB9FBCE3-CB00-4783-B155-DBDAEDC0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b="1" dirty="0"/>
              <a:t>CUSG Technology Solutions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933A84-ED87-4884-A3BB-E6D62201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2375846" y="1864430"/>
            <a:ext cx="8386497" cy="312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New partnership with Abrigo</a:t>
            </a:r>
          </a:p>
          <a:p>
            <a:pPr lvl="1"/>
            <a:r>
              <a:rPr lang="en-US" sz="2800" dirty="0"/>
              <a:t>Paycheck Protection Program (PPP) solutions for SBA CUs</a:t>
            </a:r>
          </a:p>
          <a:p>
            <a:pPr lvl="2"/>
            <a:r>
              <a:rPr lang="en-US" sz="2400" dirty="0"/>
              <a:t>Helps to streamline and simplify the vague SBA process</a:t>
            </a:r>
          </a:p>
          <a:p>
            <a:pPr lvl="2"/>
            <a:r>
              <a:rPr lang="en-US" sz="2400" dirty="0"/>
              <a:t>Allows credit unions to expand lending capability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FB9FBCE3-CB00-4783-B155-DBDAEDC0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b="1" dirty="0"/>
              <a:t>CUSG Technology Solutions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933A84-ED87-4884-A3BB-E6D62201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2229633" y="1613855"/>
            <a:ext cx="8430016" cy="392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Working to align strategy, compensation and performance solutions in a time of unbalanced transition</a:t>
            </a:r>
          </a:p>
          <a:p>
            <a:pPr lvl="1"/>
            <a:r>
              <a:rPr lang="en-US" dirty="0"/>
              <a:t>Partner </a:t>
            </a:r>
            <a:r>
              <a:rPr lang="en-US" i="1" dirty="0"/>
              <a:t>CU Training </a:t>
            </a:r>
            <a:r>
              <a:rPr lang="en-US" dirty="0"/>
              <a:t>has helped us expand learning management</a:t>
            </a:r>
          </a:p>
          <a:p>
            <a:pPr lvl="1"/>
            <a:r>
              <a:rPr lang="en-US" dirty="0"/>
              <a:t>We’ve fully acquired CU Training and are now growing </a:t>
            </a:r>
            <a:r>
              <a:rPr lang="en-US" i="1" dirty="0"/>
              <a:t>The Learning Center</a:t>
            </a:r>
          </a:p>
          <a:p>
            <a:pPr lvl="2"/>
            <a:r>
              <a:rPr lang="en-US" dirty="0"/>
              <a:t>The Learning Center will integrate will our existing suite of HR products and aims to be to most engaging LMS in the CU space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3046753-3469-4015-A2D6-BBEB1740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b="1" dirty="0"/>
              <a:t>CUSG Performance Solutions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C7A3A-DDDA-4506-8840-52382D90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3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CUSG Strategic Advisory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F0FDC-ABA8-4E20-8456-25A17336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600" y="1881477"/>
            <a:ext cx="8795743" cy="3095045"/>
          </a:xfrm>
        </p:spPr>
        <p:txBody>
          <a:bodyPr>
            <a:normAutofit/>
          </a:bodyPr>
          <a:lstStyle/>
          <a:p>
            <a:r>
              <a:rPr lang="en-US" sz="3200" dirty="0"/>
              <a:t>Working to innovate service delivery and develop content while CU priorities continue to shift</a:t>
            </a:r>
          </a:p>
          <a:p>
            <a:pPr lvl="1"/>
            <a:r>
              <a:rPr lang="en-US" sz="2800" dirty="0"/>
              <a:t>Added two new topics to </a:t>
            </a:r>
            <a:r>
              <a:rPr lang="en-US" sz="2800" i="1" dirty="0"/>
              <a:t>Compliance Cares </a:t>
            </a:r>
            <a:r>
              <a:rPr lang="en-US" sz="2800" dirty="0" err="1"/>
              <a:t>eAdvisory</a:t>
            </a:r>
            <a:r>
              <a:rPr lang="en-US" sz="2800" dirty="0"/>
              <a:t> Series</a:t>
            </a:r>
          </a:p>
          <a:p>
            <a:pPr lvl="2"/>
            <a:r>
              <a:rPr lang="en-US" sz="2400" dirty="0"/>
              <a:t>Paycheck Protection Program guidance</a:t>
            </a:r>
          </a:p>
          <a:p>
            <a:pPr lvl="2"/>
            <a:r>
              <a:rPr lang="en-US" sz="2400" dirty="0"/>
              <a:t>Dealing with Delicate Member Issues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98FE3-9391-4844-A41B-4790EEB2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4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CUSG Strategic Advisory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F0FDC-ABA8-4E20-8456-25A17336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733" y="1881477"/>
            <a:ext cx="8204534" cy="3095045"/>
          </a:xfrm>
        </p:spPr>
        <p:txBody>
          <a:bodyPr>
            <a:normAutofit/>
          </a:bodyPr>
          <a:lstStyle/>
          <a:p>
            <a:r>
              <a:rPr lang="en-US" dirty="0"/>
              <a:t>Adding more educational resources and materials</a:t>
            </a:r>
          </a:p>
          <a:p>
            <a:pPr lvl="1"/>
            <a:r>
              <a:rPr lang="en-US" dirty="0"/>
              <a:t>Added “Knocking COVID-19 Out of the Workplace” staff training kit</a:t>
            </a:r>
          </a:p>
          <a:p>
            <a:pPr lvl="2"/>
            <a:r>
              <a:rPr lang="en-US" dirty="0"/>
              <a:t>Addresses CDC recommended topics tailored to CUs</a:t>
            </a:r>
          </a:p>
          <a:p>
            <a:pPr lvl="2"/>
            <a:r>
              <a:rPr lang="en-US" dirty="0"/>
              <a:t>Available for remote staff and for onsite training</a:t>
            </a:r>
          </a:p>
          <a:p>
            <a:pPr lvl="1"/>
            <a:r>
              <a:rPr lang="en-US" dirty="0"/>
              <a:t>CU Risk Intelligence also added new risk management and compliance how-to videos and newsletters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98FE3-9391-4844-A41B-4790EEB2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AC10-23EE-4C9F-AA13-EBBAC6C7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516" y="1122363"/>
            <a:ext cx="8288483" cy="2387600"/>
          </a:xfrm>
        </p:spPr>
        <p:txBody>
          <a:bodyPr/>
          <a:lstStyle/>
          <a:p>
            <a:pPr algn="l"/>
            <a:r>
              <a:rPr lang="en-US" dirty="0"/>
              <a:t>June</a:t>
            </a:r>
            <a:r>
              <a:rPr lang="en-US" dirty="0">
                <a:solidFill>
                  <a:schemeClr val="bg1"/>
                </a:solidFill>
              </a:rPr>
              <a:t> 2020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MCUL Priority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2C26-755F-486A-9D18-9B358F26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9518" y="3602038"/>
            <a:ext cx="8288482" cy="1655762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r>
              <a:rPr lang="en-US" b="1">
                <a:solidFill>
                  <a:prstClr val="white"/>
                </a:solidFill>
              </a:rPr>
              <a:t>DAVE ADAMS</a:t>
            </a:r>
          </a:p>
          <a:p>
            <a:pPr lvl="0" algn="l">
              <a:spcBef>
                <a:spcPts val="600"/>
              </a:spcBef>
              <a:spcAft>
                <a:spcPts val="200"/>
              </a:spcAft>
            </a:pPr>
            <a:r>
              <a:rPr lang="en-US" i="1">
                <a:solidFill>
                  <a:prstClr val="white"/>
                </a:solidFill>
              </a:rPr>
              <a:t>President/CEO, MCUL/CU Solutions Group</a:t>
            </a:r>
            <a:endParaRPr lang="en-US" i="1">
              <a:solidFill>
                <a:prstClr val="white"/>
              </a:solidFill>
              <a:cs typeface="Arial"/>
            </a:endParaRPr>
          </a:p>
          <a:p>
            <a:pPr algn="l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6F124-028F-4FD6-9F36-0F58772D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51" y="64910"/>
            <a:ext cx="1544231" cy="5623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548C6-0EF8-4411-914B-50D4D9D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8" y="237923"/>
            <a:ext cx="1972984" cy="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673" y="1544996"/>
            <a:ext cx="8597954" cy="423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Emergency Stimulus Phase 4 (HEROES Act)</a:t>
            </a:r>
          </a:p>
          <a:p>
            <a:pPr>
              <a:spcAft>
                <a:spcPts val="600"/>
              </a:spcAft>
            </a:pPr>
            <a:r>
              <a:rPr lang="en-US" dirty="0"/>
              <a:t>Other Positives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Allocates $75 billion to establish Homeowner Assistance Fund</a:t>
            </a:r>
          </a:p>
          <a:p>
            <a:pPr lvl="1"/>
            <a:r>
              <a:rPr lang="en-US" dirty="0"/>
              <a:t>Direct assistance for mortgage payments, property taxes, utilities and other related expenses</a:t>
            </a:r>
          </a:p>
          <a:p>
            <a:pPr lvl="1"/>
            <a:r>
              <a:rPr lang="en-US" dirty="0"/>
              <a:t>$100 billion for rental assistance</a:t>
            </a:r>
          </a:p>
          <a:p>
            <a:pPr lvl="1"/>
            <a:r>
              <a:rPr lang="en-US" dirty="0"/>
              <a:t>$1 billion in funding for CDFI</a:t>
            </a:r>
          </a:p>
          <a:p>
            <a:pPr lvl="1"/>
            <a:r>
              <a:rPr lang="en-US" dirty="0"/>
              <a:t>SAFE Banking Act</a:t>
            </a:r>
          </a:p>
          <a:p>
            <a:pPr lvl="1"/>
            <a:r>
              <a:rPr lang="en-US" dirty="0"/>
              <a:t>Ensure PPP is not treated as taxable income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992" y="1559373"/>
            <a:ext cx="8302667" cy="423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Emergency Stimulus Phase 4 (HEROES Act)</a:t>
            </a:r>
          </a:p>
          <a:p>
            <a:pPr>
              <a:spcAft>
                <a:spcPts val="600"/>
              </a:spcAft>
            </a:pPr>
            <a:r>
              <a:rPr lang="en-US" dirty="0"/>
              <a:t>MCUL Concerns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Would establish Moratoriums for: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Foreclosure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Evictions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Consumer debt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Small business debt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Suspends negative credit reporting during major disasters (not just COVID-19)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83" y="1458732"/>
            <a:ext cx="8127303" cy="423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PPP Flexibility Act</a:t>
            </a:r>
          </a:p>
          <a:p>
            <a:pPr>
              <a:spcAft>
                <a:spcPts val="600"/>
              </a:spcAft>
            </a:pPr>
            <a:r>
              <a:rPr lang="en-US" dirty="0"/>
              <a:t>Bipartisan Legislation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Addresses some concerns of small businesses and lenders</a:t>
            </a:r>
          </a:p>
          <a:p>
            <a:pPr lvl="1"/>
            <a:endParaRPr lang="en-US" dirty="0"/>
          </a:p>
          <a:p>
            <a:r>
              <a:rPr lang="en-US" dirty="0"/>
              <a:t>MCUL believes additional reforms are necessary</a:t>
            </a:r>
          </a:p>
          <a:p>
            <a:pPr lvl="1"/>
            <a:r>
              <a:rPr lang="en-US" dirty="0"/>
              <a:t>Establishing reasonable dollar level for smallest businesses to receive automatic forgiveness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20" y="1551998"/>
            <a:ext cx="6181932" cy="435760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Michigan Safe Start Plan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Parts of Michigan moving to Phase 5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Upper Peninsula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Parts of the northern Lower Peninsula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Rest of the state expected to follow near the end of June</a:t>
            </a:r>
          </a:p>
          <a:p>
            <a:pPr marL="342900" indent="-342900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0E21E-2F15-4357-ADD1-71218F39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08" y="1895325"/>
            <a:ext cx="3208466" cy="227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18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406" y="1508866"/>
            <a:ext cx="8830580" cy="435760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Executive Orders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Executive Order 2020-114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Provides greater guidance on re-opening.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Keeping workers safe working from brick-and-mortar locations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Find detailed information and more at MCUL.org</a:t>
            </a:r>
          </a:p>
          <a:p>
            <a:pPr marL="342900" indent="-342900"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422" y="1574275"/>
            <a:ext cx="8639998" cy="423391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500"/>
              </a:spcBef>
            </a:pPr>
            <a:r>
              <a:rPr lang="en-US" b="1" dirty="0"/>
              <a:t>Legislative Focus</a:t>
            </a:r>
          </a:p>
          <a:p>
            <a:pPr marL="800100" lvl="1" indent="-342900"/>
            <a:r>
              <a:rPr lang="en-US" dirty="0"/>
              <a:t>Working to oppose HB 5097</a:t>
            </a:r>
          </a:p>
          <a:p>
            <a:pPr marL="1257300" lvl="2" indent="-342900"/>
            <a:r>
              <a:rPr lang="en-US" sz="1800" dirty="0"/>
              <a:t>Would expand payday lending offerings in the state</a:t>
            </a:r>
          </a:p>
          <a:p>
            <a:pPr marL="342900" indent="-342900">
              <a:spcBef>
                <a:spcPts val="500"/>
              </a:spcBef>
            </a:pPr>
            <a:r>
              <a:rPr lang="en-US" b="1" dirty="0"/>
              <a:t>Appropriations Focus</a:t>
            </a:r>
            <a:endParaRPr lang="en-US" dirty="0"/>
          </a:p>
          <a:p>
            <a:pPr marL="800100" lvl="1" indent="-342900"/>
            <a:r>
              <a:rPr lang="en-US" dirty="0"/>
              <a:t>Working to get our priorities in the 2021 budget</a:t>
            </a:r>
          </a:p>
          <a:p>
            <a:pPr marL="1257300" lvl="2" indent="-342900"/>
            <a:r>
              <a:rPr lang="en-US" sz="1800" dirty="0"/>
              <a:t>Funding for the Michigan Saves program</a:t>
            </a:r>
          </a:p>
          <a:p>
            <a:pPr marL="1257300" lvl="2" indent="-342900"/>
            <a:r>
              <a:rPr lang="en-US" sz="1800" dirty="0"/>
              <a:t>E-Recording</a:t>
            </a:r>
          </a:p>
          <a:p>
            <a:pPr marL="800100" lvl="1" indent="-342900"/>
            <a:r>
              <a:rPr lang="en-US" dirty="0"/>
              <a:t>Uphill battle with the $3 million deficit</a:t>
            </a:r>
          </a:p>
          <a:p>
            <a:pPr marL="800100" lvl="1" indent="-342900"/>
            <a:r>
              <a:rPr lang="en-US" dirty="0"/>
              <a:t>Setting foundation for 2022 if not in 2021</a:t>
            </a:r>
            <a:endParaRPr lang="en-US" sz="18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25" y="1501885"/>
            <a:ext cx="2107246" cy="57267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D627F3F-B8E7-425D-BF31-BB6A1026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79" y="2388973"/>
            <a:ext cx="1124542" cy="112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0FB87-579D-4A2B-A393-4BBAA109AB07}"/>
              </a:ext>
            </a:extLst>
          </p:cNvPr>
          <p:cNvGrpSpPr/>
          <p:nvPr/>
        </p:nvGrpSpPr>
        <p:grpSpPr>
          <a:xfrm>
            <a:off x="3178779" y="3986082"/>
            <a:ext cx="1124542" cy="1124542"/>
            <a:chOff x="5791200" y="2097088"/>
            <a:chExt cx="2012043" cy="2012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441F0B-E4F5-4DCE-BA8C-0F3CEDEB3884}"/>
                </a:ext>
              </a:extLst>
            </p:cNvPr>
            <p:cNvSpPr/>
            <p:nvPr/>
          </p:nvSpPr>
          <p:spPr>
            <a:xfrm>
              <a:off x="5791200" y="2097088"/>
              <a:ext cx="2012043" cy="201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1A8721C-B8CA-474C-A427-55A944C4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78" y="2097088"/>
              <a:ext cx="1985665" cy="2012043"/>
            </a:xfrm>
            <a:prstGeom prst="rect">
              <a:avLst/>
            </a:prstGeom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54CFC-272E-4C3C-B2F9-1ACAA4C0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A4AF17D-5F98-4C37-B4E1-3947FF24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539" y="1545017"/>
            <a:ext cx="7037516" cy="4024094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000" b="1" dirty="0"/>
              <a:t>COVID-19 Response and Recovery Taskforce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Working with Examination and Supervision Committee to engage with DIFS and NCUA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Discussing concerns with examinations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Looking to industry for feedback and recommendations on key issues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Net worth ratios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CAMEL ratings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99408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UL Colors">
      <a:dk1>
        <a:srgbClr val="005BA8"/>
      </a:dk1>
      <a:lt1>
        <a:sysClr val="window" lastClr="FFFFFF"/>
      </a:lt1>
      <a:dk2>
        <a:srgbClr val="2C3E50"/>
      </a:dk2>
      <a:lt2>
        <a:srgbClr val="E5E6E7"/>
      </a:lt2>
      <a:accent1>
        <a:srgbClr val="4472C4"/>
      </a:accent1>
      <a:accent2>
        <a:srgbClr val="E64C3C"/>
      </a:accent2>
      <a:accent3>
        <a:srgbClr val="A5A5A5"/>
      </a:accent3>
      <a:accent4>
        <a:srgbClr val="FEDD00"/>
      </a:accent4>
      <a:accent5>
        <a:srgbClr val="76CED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FC2A9CDCBEC47897137B1E88B02A8" ma:contentTypeVersion="13" ma:contentTypeDescription="Create a new document." ma:contentTypeScope="" ma:versionID="e7534ba5d34e6a0b4cee1534438250e6">
  <xsd:schema xmlns:xsd="http://www.w3.org/2001/XMLSchema" xmlns:xs="http://www.w3.org/2001/XMLSchema" xmlns:p="http://schemas.microsoft.com/office/2006/metadata/properties" xmlns:ns3="990d7940-8bbc-4ffd-8e4c-598bec7aa21e" xmlns:ns4="fa27a65a-dcc7-460f-b278-b22c0ba4f3e9" targetNamespace="http://schemas.microsoft.com/office/2006/metadata/properties" ma:root="true" ma:fieldsID="4ef63b5f2d5cccbcb20fe7548214abca" ns3:_="" ns4:_="">
    <xsd:import namespace="990d7940-8bbc-4ffd-8e4c-598bec7aa21e"/>
    <xsd:import namespace="fa27a65a-dcc7-460f-b278-b22c0ba4f3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d7940-8bbc-4ffd-8e4c-598bec7aa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a65a-dcc7-460f-b278-b22c0ba4f3e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57D94-09F1-412B-AF2D-1C4727214C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DB719D-6307-4E55-9B88-5AC8D94AC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d7940-8bbc-4ffd-8e4c-598bec7aa21e"/>
    <ds:schemaRef ds:uri="fa27a65a-dcc7-460f-b278-b22c0ba4f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E71D4-68AF-4E22-BD0B-B7A536540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925</Words>
  <Application>Microsoft Office PowerPoint</Application>
  <PresentationFormat>Widescreen</PresentationFormat>
  <Paragraphs>160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June 2020 MCUL Priority Report</vt:lpstr>
      <vt:lpstr>Federal Advocacy Agenda</vt:lpstr>
      <vt:lpstr>Federal Advocacy Agenda</vt:lpstr>
      <vt:lpstr>Federal Advocacy Agenda</vt:lpstr>
      <vt:lpstr>Federal Advocacy Agenda</vt:lpstr>
      <vt:lpstr>State Advocacy Agenda</vt:lpstr>
      <vt:lpstr>State Advocacy Agenda</vt:lpstr>
      <vt:lpstr>State Advocacy Agenda</vt:lpstr>
      <vt:lpstr>Regulatory Compliance</vt:lpstr>
      <vt:lpstr>Regulatory Compliance</vt:lpstr>
      <vt:lpstr>Consumer Awareness</vt:lpstr>
      <vt:lpstr>Michigan Credit Union Foundation</vt:lpstr>
      <vt:lpstr>Michigan Credit Union Foundation</vt:lpstr>
      <vt:lpstr>Education</vt:lpstr>
      <vt:lpstr>Education</vt:lpstr>
      <vt:lpstr>Education</vt:lpstr>
      <vt:lpstr>CUSG Marketing Solutions</vt:lpstr>
      <vt:lpstr>CUSG Marketing Solutions</vt:lpstr>
      <vt:lpstr>CUSG Marketing Solutions</vt:lpstr>
      <vt:lpstr>CUSG Technology Solutions</vt:lpstr>
      <vt:lpstr>CUSG Technology Solutions</vt:lpstr>
      <vt:lpstr>CUSG Performance Solutions</vt:lpstr>
      <vt:lpstr>CUSG Strategic Advisory Solutions</vt:lpstr>
      <vt:lpstr>CUSG Strategic Advisory Solutions</vt:lpstr>
      <vt:lpstr>June 2020 MCUL Priority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Weaver</dc:creator>
  <cp:lastModifiedBy>Rick Weaver</cp:lastModifiedBy>
  <cp:revision>17</cp:revision>
  <dcterms:created xsi:type="dcterms:W3CDTF">2020-04-14T18:14:44Z</dcterms:created>
  <dcterms:modified xsi:type="dcterms:W3CDTF">2020-06-16T16:55:21Z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0x010100FD4FC2A9CDCBEC47897137B1E88B02A8</vt:lpwstr>
  </property>
</Properties>
</file>